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74" r:id="rId2"/>
    <p:sldId id="277" r:id="rId3"/>
    <p:sldId id="266" r:id="rId4"/>
    <p:sldId id="262" r:id="rId5"/>
    <p:sldId id="267" r:id="rId6"/>
    <p:sldId id="268" r:id="rId7"/>
    <p:sldId id="265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  <a:srgbClr val="FFE5FA"/>
    <a:srgbClr val="FBA3F1"/>
    <a:srgbClr val="FFC000"/>
    <a:srgbClr val="FF7C80"/>
    <a:srgbClr val="F89E9E"/>
    <a:srgbClr val="C55A11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098" autoAdjust="0"/>
    <p:restoredTop sz="94660"/>
  </p:normalViewPr>
  <p:slideViewPr>
    <p:cSldViewPr snapToGrid="0">
      <p:cViewPr>
        <p:scale>
          <a:sx n="100" d="100"/>
          <a:sy n="100" d="100"/>
        </p:scale>
        <p:origin x="1386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25D1BD-8465-48FC-9B3F-487E74A11DB3}" type="datetimeFigureOut">
              <a:rPr lang="ko-KR" altLang="en-US" smtClean="0"/>
              <a:t>2019-02-20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75838D-3912-4A94-AB15-827FD60774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212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E3F7-9E75-45E0-8947-2771270B8D4C}" type="datetimeFigureOut">
              <a:rPr lang="ko-KR" altLang="en-US" smtClean="0"/>
              <a:t>2019-02-20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FF39D-12F6-4ACE-A3F2-5F24EA7BC7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838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E3F7-9E75-45E0-8947-2771270B8D4C}" type="datetimeFigureOut">
              <a:rPr lang="ko-KR" altLang="en-US" smtClean="0"/>
              <a:t>2019-02-20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FF39D-12F6-4ACE-A3F2-5F24EA7BC7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E3F7-9E75-45E0-8947-2771270B8D4C}" type="datetimeFigureOut">
              <a:rPr lang="ko-KR" altLang="en-US" smtClean="0"/>
              <a:t>2019-02-20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FF39D-12F6-4ACE-A3F2-5F24EA7BC7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835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E3F7-9E75-45E0-8947-2771270B8D4C}" type="datetimeFigureOut">
              <a:rPr lang="ko-KR" altLang="en-US" smtClean="0"/>
              <a:t>2019-02-20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FF39D-12F6-4ACE-A3F2-5F24EA7BC7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836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E3F7-9E75-45E0-8947-2771270B8D4C}" type="datetimeFigureOut">
              <a:rPr lang="ko-KR" altLang="en-US" smtClean="0"/>
              <a:t>2019-02-20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FF39D-12F6-4ACE-A3F2-5F24EA7BC7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681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E3F7-9E75-45E0-8947-2771270B8D4C}" type="datetimeFigureOut">
              <a:rPr lang="ko-KR" altLang="en-US" smtClean="0"/>
              <a:t>2019-02-20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FF39D-12F6-4ACE-A3F2-5F24EA7BC7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975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E3F7-9E75-45E0-8947-2771270B8D4C}" type="datetimeFigureOut">
              <a:rPr lang="ko-KR" altLang="en-US" smtClean="0"/>
              <a:t>2019-02-20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FF39D-12F6-4ACE-A3F2-5F24EA7BC7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628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E3F7-9E75-45E0-8947-2771270B8D4C}" type="datetimeFigureOut">
              <a:rPr lang="ko-KR" altLang="en-US" smtClean="0"/>
              <a:t>2019-02-20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FF39D-12F6-4ACE-A3F2-5F24EA7BC7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043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E3F7-9E75-45E0-8947-2771270B8D4C}" type="datetimeFigureOut">
              <a:rPr lang="ko-KR" altLang="en-US" smtClean="0"/>
              <a:t>2019-02-20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FF39D-12F6-4ACE-A3F2-5F24EA7BC7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790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E3F7-9E75-45E0-8947-2771270B8D4C}" type="datetimeFigureOut">
              <a:rPr lang="ko-KR" altLang="en-US" smtClean="0"/>
              <a:t>2019-02-20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FF39D-12F6-4ACE-A3F2-5F24EA7BC7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751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E3F7-9E75-45E0-8947-2771270B8D4C}" type="datetimeFigureOut">
              <a:rPr lang="ko-KR" altLang="en-US" smtClean="0"/>
              <a:t>2019-02-20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FF39D-12F6-4ACE-A3F2-5F24EA7BC7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112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2E3F7-9E75-45E0-8947-2771270B8D4C}" type="datetimeFigureOut">
              <a:rPr lang="ko-KR" altLang="en-US" smtClean="0"/>
              <a:t>2019-02-20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FF39D-12F6-4ACE-A3F2-5F24EA7BC7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257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18" Type="http://schemas.openxmlformats.org/officeDocument/2006/relationships/image" Target="../media/image21.jpeg"/><Relationship Id="rId26" Type="http://schemas.openxmlformats.org/officeDocument/2006/relationships/image" Target="../media/image29.jpeg"/><Relationship Id="rId39" Type="http://schemas.openxmlformats.org/officeDocument/2006/relationships/image" Target="../media/image42.png"/><Relationship Id="rId21" Type="http://schemas.openxmlformats.org/officeDocument/2006/relationships/image" Target="../media/image24.jpeg"/><Relationship Id="rId34" Type="http://schemas.openxmlformats.org/officeDocument/2006/relationships/image" Target="../media/image37.jpeg"/><Relationship Id="rId42" Type="http://schemas.openxmlformats.org/officeDocument/2006/relationships/image" Target="../media/image45.pn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6" Type="http://schemas.openxmlformats.org/officeDocument/2006/relationships/image" Target="../media/image19.jpe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24" Type="http://schemas.openxmlformats.org/officeDocument/2006/relationships/image" Target="../media/image27.png"/><Relationship Id="rId32" Type="http://schemas.openxmlformats.org/officeDocument/2006/relationships/image" Target="../media/image35.jpeg"/><Relationship Id="rId37" Type="http://schemas.openxmlformats.org/officeDocument/2006/relationships/image" Target="../media/image40.jpeg"/><Relationship Id="rId40" Type="http://schemas.openxmlformats.org/officeDocument/2006/relationships/image" Target="../media/image43.jpeg"/><Relationship Id="rId45" Type="http://schemas.openxmlformats.org/officeDocument/2006/relationships/image" Target="../media/image48.png"/><Relationship Id="rId5" Type="http://schemas.openxmlformats.org/officeDocument/2006/relationships/image" Target="../media/image8.jpeg"/><Relationship Id="rId15" Type="http://schemas.openxmlformats.org/officeDocument/2006/relationships/image" Target="../media/image18.jpeg"/><Relationship Id="rId23" Type="http://schemas.openxmlformats.org/officeDocument/2006/relationships/image" Target="../media/image26.jpeg"/><Relationship Id="rId28" Type="http://schemas.openxmlformats.org/officeDocument/2006/relationships/image" Target="../media/image31.jpeg"/><Relationship Id="rId36" Type="http://schemas.openxmlformats.org/officeDocument/2006/relationships/image" Target="../media/image39.jpeg"/><Relationship Id="rId10" Type="http://schemas.openxmlformats.org/officeDocument/2006/relationships/image" Target="../media/image13.jpeg"/><Relationship Id="rId19" Type="http://schemas.openxmlformats.org/officeDocument/2006/relationships/image" Target="../media/image22.jpeg"/><Relationship Id="rId31" Type="http://schemas.openxmlformats.org/officeDocument/2006/relationships/image" Target="../media/image34.jpeg"/><Relationship Id="rId44" Type="http://schemas.openxmlformats.org/officeDocument/2006/relationships/image" Target="../media/image47.png"/><Relationship Id="rId4" Type="http://schemas.openxmlformats.org/officeDocument/2006/relationships/image" Target="../media/image7.jpeg"/><Relationship Id="rId9" Type="http://schemas.openxmlformats.org/officeDocument/2006/relationships/image" Target="../media/image12.jpeg"/><Relationship Id="rId14" Type="http://schemas.openxmlformats.org/officeDocument/2006/relationships/image" Target="../media/image17.png"/><Relationship Id="rId22" Type="http://schemas.openxmlformats.org/officeDocument/2006/relationships/image" Target="../media/image25.jpeg"/><Relationship Id="rId27" Type="http://schemas.openxmlformats.org/officeDocument/2006/relationships/image" Target="../media/image30.jpeg"/><Relationship Id="rId30" Type="http://schemas.openxmlformats.org/officeDocument/2006/relationships/image" Target="../media/image33.jpeg"/><Relationship Id="rId35" Type="http://schemas.openxmlformats.org/officeDocument/2006/relationships/image" Target="../media/image38.jpeg"/><Relationship Id="rId43" Type="http://schemas.openxmlformats.org/officeDocument/2006/relationships/image" Target="../media/image46.png"/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12" Type="http://schemas.openxmlformats.org/officeDocument/2006/relationships/image" Target="../media/image15.jpeg"/><Relationship Id="rId17" Type="http://schemas.openxmlformats.org/officeDocument/2006/relationships/image" Target="../media/image20.jpeg"/><Relationship Id="rId25" Type="http://schemas.openxmlformats.org/officeDocument/2006/relationships/image" Target="../media/image28.png"/><Relationship Id="rId33" Type="http://schemas.openxmlformats.org/officeDocument/2006/relationships/image" Target="../media/image36.jpeg"/><Relationship Id="rId38" Type="http://schemas.openxmlformats.org/officeDocument/2006/relationships/image" Target="../media/image41.jpeg"/><Relationship Id="rId20" Type="http://schemas.openxmlformats.org/officeDocument/2006/relationships/image" Target="../media/image23.jpeg"/><Relationship Id="rId41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53.jpeg"/><Relationship Id="rId18" Type="http://schemas.openxmlformats.org/officeDocument/2006/relationships/image" Target="../media/image58.jpeg"/><Relationship Id="rId3" Type="http://schemas.openxmlformats.org/officeDocument/2006/relationships/image" Target="../media/image49.jpeg"/><Relationship Id="rId21" Type="http://schemas.openxmlformats.org/officeDocument/2006/relationships/image" Target="../media/image19.jpeg"/><Relationship Id="rId7" Type="http://schemas.openxmlformats.org/officeDocument/2006/relationships/image" Target="../media/image51.jpeg"/><Relationship Id="rId12" Type="http://schemas.openxmlformats.org/officeDocument/2006/relationships/image" Target="../media/image41.jpeg"/><Relationship Id="rId17" Type="http://schemas.openxmlformats.org/officeDocument/2006/relationships/image" Target="../media/image57.jpeg"/><Relationship Id="rId2" Type="http://schemas.openxmlformats.org/officeDocument/2006/relationships/image" Target="../media/image9.png"/><Relationship Id="rId16" Type="http://schemas.openxmlformats.org/officeDocument/2006/relationships/image" Target="../media/image56.jpeg"/><Relationship Id="rId20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11" Type="http://schemas.openxmlformats.org/officeDocument/2006/relationships/image" Target="../media/image52.jpeg"/><Relationship Id="rId5" Type="http://schemas.openxmlformats.org/officeDocument/2006/relationships/image" Target="../media/image50.png"/><Relationship Id="rId15" Type="http://schemas.openxmlformats.org/officeDocument/2006/relationships/image" Target="../media/image55.jpeg"/><Relationship Id="rId10" Type="http://schemas.openxmlformats.org/officeDocument/2006/relationships/image" Target="../media/image31.jpeg"/><Relationship Id="rId19" Type="http://schemas.openxmlformats.org/officeDocument/2006/relationships/image" Target="../media/image59.jpeg"/><Relationship Id="rId4" Type="http://schemas.openxmlformats.org/officeDocument/2006/relationships/image" Target="../media/image15.jpeg"/><Relationship Id="rId9" Type="http://schemas.openxmlformats.org/officeDocument/2006/relationships/image" Target="../media/image30.jpeg"/><Relationship Id="rId14" Type="http://schemas.openxmlformats.org/officeDocument/2006/relationships/image" Target="../media/image5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60.jpeg"/><Relationship Id="rId7" Type="http://schemas.openxmlformats.org/officeDocument/2006/relationships/image" Target="../media/image36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61.jpeg"/><Relationship Id="rId10" Type="http://schemas.openxmlformats.org/officeDocument/2006/relationships/image" Target="../media/image64.png"/><Relationship Id="rId4" Type="http://schemas.openxmlformats.org/officeDocument/2006/relationships/image" Target="../media/image13.jpeg"/><Relationship Id="rId9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65.png"/><Relationship Id="rId7" Type="http://schemas.openxmlformats.org/officeDocument/2006/relationships/image" Target="../media/image5.jpeg"/><Relationship Id="rId12" Type="http://schemas.openxmlformats.org/officeDocument/2006/relationships/image" Target="../media/image7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1.jpeg"/><Relationship Id="rId5" Type="http://schemas.openxmlformats.org/officeDocument/2006/relationships/image" Target="../media/image67.jpeg"/><Relationship Id="rId10" Type="http://schemas.openxmlformats.org/officeDocument/2006/relationships/image" Target="../media/image70.jpeg"/><Relationship Id="rId4" Type="http://schemas.openxmlformats.org/officeDocument/2006/relationships/image" Target="../media/image66.png"/><Relationship Id="rId9" Type="http://schemas.openxmlformats.org/officeDocument/2006/relationships/image" Target="../media/image6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e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74" y="1400310"/>
            <a:ext cx="1436771" cy="2911072"/>
          </a:xfrm>
          <a:prstGeom prst="rect">
            <a:avLst/>
          </a:prstGeom>
        </p:spPr>
      </p:pic>
      <p:sp>
        <p:nvSpPr>
          <p:cNvPr id="67" name="제목 1"/>
          <p:cNvSpPr txBox="1">
            <a:spLocks/>
          </p:cNvSpPr>
          <p:nvPr/>
        </p:nvSpPr>
        <p:spPr>
          <a:xfrm>
            <a:off x="0" y="1"/>
            <a:ext cx="12192000" cy="73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smtClean="0"/>
              <a:t>솜사탕 구름 </a:t>
            </a:r>
            <a:r>
              <a:rPr lang="en-US" altLang="ko-KR" sz="2000" dirty="0" smtClean="0"/>
              <a:t>- </a:t>
            </a:r>
            <a:r>
              <a:rPr lang="ko-KR" altLang="en-US" sz="2000" smtClean="0"/>
              <a:t>사이즈</a:t>
            </a:r>
            <a:endParaRPr lang="ko-KR" altLang="en-US" sz="2000" dirty="0"/>
          </a:p>
        </p:txBody>
      </p:sp>
      <p:sp>
        <p:nvSpPr>
          <p:cNvPr id="68" name="내용 개체 틀 2"/>
          <p:cNvSpPr txBox="1">
            <a:spLocks/>
          </p:cNvSpPr>
          <p:nvPr/>
        </p:nvSpPr>
        <p:spPr>
          <a:xfrm>
            <a:off x="0" y="733168"/>
            <a:ext cx="12192000" cy="667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 smtClean="0"/>
              <a:t>유저 캐릭터 머리 주위를 날아다니는 구름</a:t>
            </a:r>
            <a:endParaRPr lang="en-US" altLang="ko-KR" sz="800" dirty="0" smtClean="0"/>
          </a:p>
          <a:p>
            <a:r>
              <a:rPr lang="ko-KR" altLang="en-US" sz="800" dirty="0" smtClean="0"/>
              <a:t>뭉게구름 형태로 옆으로 넓고 키도 기존 펭귄에서 머리 하나 없는 정도로 크다</a:t>
            </a:r>
            <a:r>
              <a:rPr lang="en-US" altLang="ko-KR" sz="800" dirty="0" smtClean="0"/>
              <a:t>.</a:t>
            </a:r>
          </a:p>
          <a:p>
            <a:r>
              <a:rPr lang="ko-KR" altLang="en-US" sz="800" smtClean="0"/>
              <a:t>몽실몽실한 느낌의 신체를 가지고 있다</a:t>
            </a:r>
            <a:r>
              <a:rPr lang="en-US" altLang="ko-KR" sz="800" dirty="0" smtClean="0"/>
              <a:t>.</a:t>
            </a:r>
          </a:p>
        </p:txBody>
      </p:sp>
      <p:cxnSp>
        <p:nvCxnSpPr>
          <p:cNvPr id="70" name="직선 연결선 69"/>
          <p:cNvCxnSpPr/>
          <p:nvPr/>
        </p:nvCxnSpPr>
        <p:spPr>
          <a:xfrm>
            <a:off x="0" y="4224296"/>
            <a:ext cx="4333875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0" y="3349798"/>
            <a:ext cx="4352925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422745" y="1943100"/>
            <a:ext cx="0" cy="470309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588281" y="1828800"/>
            <a:ext cx="0" cy="481739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85360" y="3336246"/>
            <a:ext cx="1188716" cy="901249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3288" y="4893417"/>
            <a:ext cx="1188716" cy="90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712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 txBox="1">
            <a:spLocks/>
          </p:cNvSpPr>
          <p:nvPr/>
        </p:nvSpPr>
        <p:spPr>
          <a:xfrm>
            <a:off x="0" y="1330"/>
            <a:ext cx="12192000" cy="73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smtClean="0"/>
              <a:t>솜사탕 구름 </a:t>
            </a:r>
            <a:r>
              <a:rPr lang="en-US" altLang="ko-KR" sz="2000" dirty="0" smtClean="0"/>
              <a:t>– </a:t>
            </a:r>
            <a:r>
              <a:rPr lang="ko-KR" altLang="en-US" sz="2000" smtClean="0"/>
              <a:t>기본 형태</a:t>
            </a:r>
            <a:endParaRPr lang="ko-KR" altLang="en-US" sz="2000" dirty="0"/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0" y="733884"/>
            <a:ext cx="12192000" cy="1705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 smtClean="0"/>
              <a:t>솜사탕으로 이루어진 </a:t>
            </a:r>
            <a:r>
              <a:rPr lang="ko-KR" altLang="en-US" sz="1000" dirty="0" smtClean="0"/>
              <a:t>파스텔 톤 뭉게구름으로 </a:t>
            </a:r>
            <a:r>
              <a:rPr lang="ko-KR" altLang="en-US" sz="1000" dirty="0" smtClean="0"/>
              <a:t>전체적으로 몸이 몽실몽실한 느낌을 가지고 있다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몸은 솜사탕처럼 부드러운 재질을 가지고 있다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구름의 몸에 해처럼 생긴 막대사탕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눈달린 별 사탕들이 숨어 있다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구름 아래 달과 별 모빌이 달려 있다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구름은 웃고 있고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반짝이는 점눈을 가지고 있다</a:t>
            </a:r>
            <a:r>
              <a:rPr lang="en-US" altLang="ko-KR" sz="1000" dirty="0" smtClean="0"/>
              <a:t>.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092876" y="2451623"/>
            <a:ext cx="4026532" cy="3837457"/>
            <a:chOff x="4035976" y="2451623"/>
            <a:chExt cx="4026532" cy="3837457"/>
          </a:xfrm>
        </p:grpSpPr>
        <p:grpSp>
          <p:nvGrpSpPr>
            <p:cNvPr id="28" name="그룹 27"/>
            <p:cNvGrpSpPr/>
            <p:nvPr/>
          </p:nvGrpSpPr>
          <p:grpSpPr>
            <a:xfrm>
              <a:off x="7167342" y="2940545"/>
              <a:ext cx="640049" cy="640049"/>
              <a:chOff x="7001059" y="3519202"/>
              <a:chExt cx="640049" cy="640049"/>
            </a:xfrm>
          </p:grpSpPr>
          <p:sp>
            <p:nvSpPr>
              <p:cNvPr id="150" name="포인트가 5개인 별 149"/>
              <p:cNvSpPr/>
              <p:nvPr/>
            </p:nvSpPr>
            <p:spPr>
              <a:xfrm rot="2123677">
                <a:off x="7001059" y="3519202"/>
                <a:ext cx="640049" cy="640049"/>
              </a:xfrm>
              <a:prstGeom prst="star5">
                <a:avLst>
                  <a:gd name="adj" fmla="val 27892"/>
                  <a:gd name="hf" fmla="val 105146"/>
                  <a:gd name="vf" fmla="val 110557"/>
                </a:avLst>
              </a:prstGeom>
              <a:ln w="57150">
                <a:solidFill>
                  <a:srgbClr val="FFE5FA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1" name="그룹 170"/>
              <p:cNvGrpSpPr/>
              <p:nvPr/>
            </p:nvGrpSpPr>
            <p:grpSpPr>
              <a:xfrm rot="2123677">
                <a:off x="7251971" y="3798426"/>
                <a:ext cx="168337" cy="48878"/>
                <a:chOff x="2918786" y="3871286"/>
                <a:chExt cx="168337" cy="48878"/>
              </a:xfrm>
            </p:grpSpPr>
            <p:sp>
              <p:nvSpPr>
                <p:cNvPr id="172" name="타원 171"/>
                <p:cNvSpPr/>
                <p:nvPr/>
              </p:nvSpPr>
              <p:spPr>
                <a:xfrm>
                  <a:off x="2918786" y="387128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3" name="타원 172"/>
                <p:cNvSpPr/>
                <p:nvPr/>
              </p:nvSpPr>
              <p:spPr>
                <a:xfrm>
                  <a:off x="3038245" y="387128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1" name="그룹 20"/>
            <p:cNvGrpSpPr/>
            <p:nvPr/>
          </p:nvGrpSpPr>
          <p:grpSpPr>
            <a:xfrm rot="19800000">
              <a:off x="4035976" y="2553823"/>
              <a:ext cx="1619915" cy="1619915"/>
              <a:chOff x="1846276" y="2562819"/>
              <a:chExt cx="2156108" cy="2156108"/>
            </a:xfrm>
          </p:grpSpPr>
          <p:sp>
            <p:nvSpPr>
              <p:cNvPr id="19" name="포인트가 7개인 별 18"/>
              <p:cNvSpPr/>
              <p:nvPr/>
            </p:nvSpPr>
            <p:spPr>
              <a:xfrm>
                <a:off x="1846276" y="2562819"/>
                <a:ext cx="2156108" cy="2156108"/>
              </a:xfrm>
              <a:prstGeom prst="star7">
                <a:avLst>
                  <a:gd name="adj" fmla="val 37274"/>
                  <a:gd name="hf" fmla="val 102572"/>
                  <a:gd name="vf" fmla="val 105210"/>
                </a:avLst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5" name="Picture 2" descr="ê´ë ¨ ì´ë¯¸ì§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7738"/>
              <a:stretch/>
            </p:blipFill>
            <p:spPr bwMode="auto">
              <a:xfrm>
                <a:off x="2148043" y="2957505"/>
                <a:ext cx="1552575" cy="15381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그룹 9"/>
            <p:cNvGrpSpPr/>
            <p:nvPr/>
          </p:nvGrpSpPr>
          <p:grpSpPr>
            <a:xfrm>
              <a:off x="4462058" y="2451623"/>
              <a:ext cx="3600450" cy="2660337"/>
              <a:chOff x="4219575" y="2847905"/>
              <a:chExt cx="2802784" cy="2070949"/>
            </a:xfrm>
            <a:solidFill>
              <a:srgbClr val="FBA3F1"/>
            </a:solidFill>
          </p:grpSpPr>
          <p:sp>
            <p:nvSpPr>
              <p:cNvPr id="9" name="타원 8"/>
              <p:cNvSpPr/>
              <p:nvPr/>
            </p:nvSpPr>
            <p:spPr>
              <a:xfrm>
                <a:off x="4219575" y="3775477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타원 124"/>
              <p:cNvSpPr/>
              <p:nvPr/>
            </p:nvSpPr>
            <p:spPr>
              <a:xfrm>
                <a:off x="4676775" y="4002477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타원 125"/>
              <p:cNvSpPr/>
              <p:nvPr/>
            </p:nvSpPr>
            <p:spPr>
              <a:xfrm>
                <a:off x="4936384" y="3431777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타원 126"/>
              <p:cNvSpPr/>
              <p:nvPr/>
            </p:nvSpPr>
            <p:spPr>
              <a:xfrm>
                <a:off x="5384059" y="4004454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타원 141"/>
              <p:cNvSpPr/>
              <p:nvPr/>
            </p:nvSpPr>
            <p:spPr>
              <a:xfrm>
                <a:off x="5772652" y="3394854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타원 146"/>
              <p:cNvSpPr/>
              <p:nvPr/>
            </p:nvSpPr>
            <p:spPr>
              <a:xfrm>
                <a:off x="6107959" y="3825879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8" name="타원 147"/>
              <p:cNvSpPr/>
              <p:nvPr/>
            </p:nvSpPr>
            <p:spPr>
              <a:xfrm>
                <a:off x="4678349" y="3109104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타원 148"/>
              <p:cNvSpPr/>
              <p:nvPr/>
            </p:nvSpPr>
            <p:spPr>
              <a:xfrm>
                <a:off x="5326124" y="2847905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5625618" y="3527418"/>
              <a:ext cx="983891" cy="365657"/>
              <a:chOff x="5335248" y="3543586"/>
              <a:chExt cx="1190508" cy="442444"/>
            </a:xfrm>
          </p:grpSpPr>
          <p:sp>
            <p:nvSpPr>
              <p:cNvPr id="12" name="타원 11"/>
              <p:cNvSpPr/>
              <p:nvPr/>
            </p:nvSpPr>
            <p:spPr>
              <a:xfrm>
                <a:off x="5335248" y="3543586"/>
                <a:ext cx="414479" cy="44117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타원 151"/>
              <p:cNvSpPr/>
              <p:nvPr/>
            </p:nvSpPr>
            <p:spPr>
              <a:xfrm>
                <a:off x="6111275" y="3544858"/>
                <a:ext cx="414481" cy="4411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725767" y="4381994"/>
              <a:ext cx="640049" cy="640049"/>
              <a:chOff x="4559484" y="4960651"/>
              <a:chExt cx="640049" cy="640049"/>
            </a:xfrm>
          </p:grpSpPr>
          <p:sp>
            <p:nvSpPr>
              <p:cNvPr id="11" name="포인트가 5개인 별 10"/>
              <p:cNvSpPr/>
              <p:nvPr/>
            </p:nvSpPr>
            <p:spPr>
              <a:xfrm>
                <a:off x="4559484" y="4960651"/>
                <a:ext cx="640049" cy="640049"/>
              </a:xfrm>
              <a:prstGeom prst="star5">
                <a:avLst>
                  <a:gd name="adj" fmla="val 27892"/>
                  <a:gd name="hf" fmla="val 105146"/>
                  <a:gd name="vf" fmla="val 110557"/>
                </a:avLst>
              </a:prstGeom>
              <a:ln w="57150">
                <a:solidFill>
                  <a:srgbClr val="FFE5FA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4" name="그룹 23"/>
              <p:cNvGrpSpPr/>
              <p:nvPr/>
            </p:nvGrpSpPr>
            <p:grpSpPr>
              <a:xfrm>
                <a:off x="4795211" y="5247649"/>
                <a:ext cx="168337" cy="48878"/>
                <a:chOff x="2918786" y="3871286"/>
                <a:chExt cx="168337" cy="48878"/>
              </a:xfrm>
            </p:grpSpPr>
            <p:sp>
              <p:nvSpPr>
                <p:cNvPr id="23" name="타원 22"/>
                <p:cNvSpPr/>
                <p:nvPr/>
              </p:nvSpPr>
              <p:spPr>
                <a:xfrm>
                  <a:off x="2918786" y="387128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타원 155"/>
                <p:cNvSpPr/>
                <p:nvPr/>
              </p:nvSpPr>
              <p:spPr>
                <a:xfrm>
                  <a:off x="3038245" y="387128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6" name="그룹 25"/>
            <p:cNvGrpSpPr/>
            <p:nvPr/>
          </p:nvGrpSpPr>
          <p:grpSpPr>
            <a:xfrm>
              <a:off x="7016847" y="4164824"/>
              <a:ext cx="640049" cy="640049"/>
              <a:chOff x="6850564" y="4743481"/>
              <a:chExt cx="640049" cy="640049"/>
            </a:xfrm>
          </p:grpSpPr>
          <p:sp>
            <p:nvSpPr>
              <p:cNvPr id="151" name="포인트가 5개인 별 150"/>
              <p:cNvSpPr/>
              <p:nvPr/>
            </p:nvSpPr>
            <p:spPr>
              <a:xfrm>
                <a:off x="6850564" y="4743481"/>
                <a:ext cx="640049" cy="640049"/>
              </a:xfrm>
              <a:prstGeom prst="star5">
                <a:avLst>
                  <a:gd name="adj" fmla="val 27892"/>
                  <a:gd name="hf" fmla="val 105146"/>
                  <a:gd name="vf" fmla="val 110557"/>
                </a:avLst>
              </a:prstGeom>
              <a:ln w="57150">
                <a:solidFill>
                  <a:srgbClr val="FFE5FA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57" name="그룹 156"/>
              <p:cNvGrpSpPr/>
              <p:nvPr/>
            </p:nvGrpSpPr>
            <p:grpSpPr>
              <a:xfrm>
                <a:off x="7089858" y="5025841"/>
                <a:ext cx="168337" cy="48878"/>
                <a:chOff x="3177866" y="3901766"/>
                <a:chExt cx="168337" cy="48878"/>
              </a:xfrm>
            </p:grpSpPr>
            <p:sp>
              <p:nvSpPr>
                <p:cNvPr id="158" name="타원 157"/>
                <p:cNvSpPr/>
                <p:nvPr/>
              </p:nvSpPr>
              <p:spPr>
                <a:xfrm>
                  <a:off x="3177866" y="390176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4" name="타원 163"/>
                <p:cNvSpPr/>
                <p:nvPr/>
              </p:nvSpPr>
              <p:spPr>
                <a:xfrm>
                  <a:off x="3297325" y="390176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09" name="달 208"/>
            <p:cNvSpPr/>
            <p:nvPr/>
          </p:nvSpPr>
          <p:spPr>
            <a:xfrm rot="2700000" flipH="1">
              <a:off x="5241565" y="5590431"/>
              <a:ext cx="482899" cy="914400"/>
            </a:xfrm>
            <a:prstGeom prst="mo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연결선 31"/>
            <p:cNvCxnSpPr>
              <a:stCxn id="125" idx="4"/>
              <a:endCxn id="209" idx="0"/>
            </p:cNvCxnSpPr>
            <p:nvPr/>
          </p:nvCxnSpPr>
          <p:spPr>
            <a:xfrm flipH="1">
              <a:off x="5635573" y="5109419"/>
              <a:ext cx="1121" cy="4441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0" name="직선 연결선 209"/>
            <p:cNvCxnSpPr>
              <a:stCxn id="127" idx="3"/>
              <a:endCxn id="211" idx="0"/>
            </p:cNvCxnSpPr>
            <p:nvPr/>
          </p:nvCxnSpPr>
          <p:spPr>
            <a:xfrm>
              <a:off x="6129973" y="4939938"/>
              <a:ext cx="7992" cy="2628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그룹 38"/>
            <p:cNvGrpSpPr/>
            <p:nvPr/>
          </p:nvGrpSpPr>
          <p:grpSpPr>
            <a:xfrm>
              <a:off x="5817940" y="5202747"/>
              <a:ext cx="640049" cy="640049"/>
              <a:chOff x="7127273" y="5849651"/>
              <a:chExt cx="640049" cy="640049"/>
            </a:xfrm>
          </p:grpSpPr>
          <p:sp>
            <p:nvSpPr>
              <p:cNvPr id="211" name="포인트가 5개인 별 210"/>
              <p:cNvSpPr/>
              <p:nvPr/>
            </p:nvSpPr>
            <p:spPr>
              <a:xfrm>
                <a:off x="7127273" y="5849651"/>
                <a:ext cx="640049" cy="640049"/>
              </a:xfrm>
              <a:prstGeom prst="star5">
                <a:avLst>
                  <a:gd name="adj" fmla="val 27892"/>
                  <a:gd name="hf" fmla="val 105146"/>
                  <a:gd name="vf" fmla="val 110557"/>
                </a:avLst>
              </a:prstGeom>
              <a:ln w="57150"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8" name="그룹 37"/>
              <p:cNvGrpSpPr/>
              <p:nvPr/>
            </p:nvGrpSpPr>
            <p:grpSpPr>
              <a:xfrm>
                <a:off x="7363128" y="6145236"/>
                <a:ext cx="168337" cy="48878"/>
                <a:chOff x="6983178" y="4623672"/>
                <a:chExt cx="168337" cy="48878"/>
              </a:xfrm>
            </p:grpSpPr>
            <p:sp>
              <p:nvSpPr>
                <p:cNvPr id="212" name="타원 211"/>
                <p:cNvSpPr/>
                <p:nvPr/>
              </p:nvSpPr>
              <p:spPr>
                <a:xfrm>
                  <a:off x="6983178" y="4623672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3" name="타원 212"/>
                <p:cNvSpPr/>
                <p:nvPr/>
              </p:nvSpPr>
              <p:spPr>
                <a:xfrm>
                  <a:off x="7102637" y="4623672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cxnSp>
          <p:nvCxnSpPr>
            <p:cNvPr id="214" name="직선 연결선 213"/>
            <p:cNvCxnSpPr>
              <a:stCxn id="127" idx="5"/>
              <a:endCxn id="216" idx="0"/>
            </p:cNvCxnSpPr>
            <p:nvPr/>
          </p:nvCxnSpPr>
          <p:spPr>
            <a:xfrm>
              <a:off x="6960567" y="4939938"/>
              <a:ext cx="15529" cy="69270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15" name="그룹 214"/>
            <p:cNvGrpSpPr/>
            <p:nvPr/>
          </p:nvGrpSpPr>
          <p:grpSpPr>
            <a:xfrm>
              <a:off x="6656071" y="5632645"/>
              <a:ext cx="640049" cy="640049"/>
              <a:chOff x="7127273" y="5849651"/>
              <a:chExt cx="640049" cy="640049"/>
            </a:xfrm>
          </p:grpSpPr>
          <p:sp>
            <p:nvSpPr>
              <p:cNvPr id="216" name="포인트가 5개인 별 215"/>
              <p:cNvSpPr/>
              <p:nvPr/>
            </p:nvSpPr>
            <p:spPr>
              <a:xfrm>
                <a:off x="7127273" y="5849651"/>
                <a:ext cx="640049" cy="640049"/>
              </a:xfrm>
              <a:prstGeom prst="star5">
                <a:avLst>
                  <a:gd name="adj" fmla="val 27892"/>
                  <a:gd name="hf" fmla="val 105146"/>
                  <a:gd name="vf" fmla="val 110557"/>
                </a:avLst>
              </a:prstGeom>
              <a:ln w="57150"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17" name="그룹 216"/>
              <p:cNvGrpSpPr/>
              <p:nvPr/>
            </p:nvGrpSpPr>
            <p:grpSpPr>
              <a:xfrm>
                <a:off x="7363128" y="6145236"/>
                <a:ext cx="168337" cy="48878"/>
                <a:chOff x="6983178" y="4623672"/>
                <a:chExt cx="168337" cy="48878"/>
              </a:xfrm>
            </p:grpSpPr>
            <p:sp>
              <p:nvSpPr>
                <p:cNvPr id="218" name="타원 217"/>
                <p:cNvSpPr/>
                <p:nvPr/>
              </p:nvSpPr>
              <p:spPr>
                <a:xfrm>
                  <a:off x="6983178" y="4623672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9" name="타원 218"/>
                <p:cNvSpPr/>
                <p:nvPr/>
              </p:nvSpPr>
              <p:spPr>
                <a:xfrm>
                  <a:off x="7102637" y="4623672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63" name="타원 62"/>
            <p:cNvSpPr/>
            <p:nvPr/>
          </p:nvSpPr>
          <p:spPr>
            <a:xfrm>
              <a:off x="5679448" y="3585410"/>
              <a:ext cx="145273" cy="1546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6320794" y="3586460"/>
              <a:ext cx="145273" cy="1546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/>
            <p:cNvSpPr/>
            <p:nvPr/>
          </p:nvSpPr>
          <p:spPr>
            <a:xfrm>
              <a:off x="5802233" y="3716318"/>
              <a:ext cx="90203" cy="960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/>
            <p:cNvSpPr/>
            <p:nvPr/>
          </p:nvSpPr>
          <p:spPr>
            <a:xfrm>
              <a:off x="6443579" y="3717368"/>
              <a:ext cx="90203" cy="960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708800" y="3954663"/>
              <a:ext cx="890960" cy="397987"/>
              <a:chOff x="5504417" y="4054951"/>
              <a:chExt cx="890960" cy="397987"/>
            </a:xfrm>
          </p:grpSpPr>
          <p:sp>
            <p:nvSpPr>
              <p:cNvPr id="16" name="막힌 원호 15"/>
              <p:cNvSpPr/>
              <p:nvPr/>
            </p:nvSpPr>
            <p:spPr>
              <a:xfrm rot="10800000">
                <a:off x="5526986" y="4054951"/>
                <a:ext cx="831273" cy="397987"/>
              </a:xfrm>
              <a:prstGeom prst="blockArc">
                <a:avLst>
                  <a:gd name="adj1" fmla="val 11772760"/>
                  <a:gd name="adj2" fmla="val 20484046"/>
                  <a:gd name="adj3" fmla="val 7551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막힌 원호 66"/>
              <p:cNvSpPr/>
              <p:nvPr/>
            </p:nvSpPr>
            <p:spPr>
              <a:xfrm rot="7119199">
                <a:off x="5490930" y="4276663"/>
                <a:ext cx="155935" cy="128961"/>
              </a:xfrm>
              <a:prstGeom prst="blockArc">
                <a:avLst>
                  <a:gd name="adj1" fmla="val 12556315"/>
                  <a:gd name="adj2" fmla="val 19838946"/>
                  <a:gd name="adj3" fmla="val 15100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막힌 원호 67"/>
              <p:cNvSpPr/>
              <p:nvPr/>
            </p:nvSpPr>
            <p:spPr>
              <a:xfrm rot="14400000">
                <a:off x="6252929" y="4257614"/>
                <a:ext cx="155935" cy="128961"/>
              </a:xfrm>
              <a:prstGeom prst="blockArc">
                <a:avLst>
                  <a:gd name="adj1" fmla="val 12556315"/>
                  <a:gd name="adj2" fmla="val 19838946"/>
                  <a:gd name="adj3" fmla="val 15100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9" name="타원 68"/>
            <p:cNvSpPr/>
            <p:nvPr/>
          </p:nvSpPr>
          <p:spPr>
            <a:xfrm rot="2700000">
              <a:off x="5571432" y="3775624"/>
              <a:ext cx="181022" cy="113144"/>
            </a:xfrm>
            <a:prstGeom prst="ellipse">
              <a:avLst/>
            </a:prstGeom>
            <a:solidFill>
              <a:srgbClr val="FBA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/>
            <p:cNvSpPr/>
            <p:nvPr/>
          </p:nvSpPr>
          <p:spPr>
            <a:xfrm rot="18900000">
              <a:off x="6502502" y="3775624"/>
              <a:ext cx="181022" cy="113144"/>
            </a:xfrm>
            <a:prstGeom prst="ellipse">
              <a:avLst/>
            </a:prstGeom>
            <a:solidFill>
              <a:srgbClr val="FBA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5149823" y="3767840"/>
              <a:ext cx="571684" cy="55372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타원 153"/>
            <p:cNvSpPr/>
            <p:nvPr/>
          </p:nvSpPr>
          <p:spPr>
            <a:xfrm>
              <a:off x="6531524" y="3767840"/>
              <a:ext cx="571684" cy="55372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7550435" y="2435824"/>
            <a:ext cx="2773593" cy="4041176"/>
            <a:chOff x="5426360" y="2435824"/>
            <a:chExt cx="2773593" cy="4041176"/>
          </a:xfrm>
        </p:grpSpPr>
        <p:sp>
          <p:nvSpPr>
            <p:cNvPr id="160" name="순서도: 판단 159"/>
            <p:cNvSpPr/>
            <p:nvPr/>
          </p:nvSpPr>
          <p:spPr>
            <a:xfrm>
              <a:off x="6770621" y="5233261"/>
              <a:ext cx="143220" cy="724357"/>
            </a:xfrm>
            <a:prstGeom prst="flowChartDecision">
              <a:avLst/>
            </a:prstGeom>
            <a:solidFill>
              <a:srgbClr val="FFC000"/>
            </a:solidFill>
            <a:ln>
              <a:solidFill>
                <a:srgbClr val="FFE5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직선 연결선 28"/>
            <p:cNvCxnSpPr>
              <a:stCxn id="160" idx="0"/>
            </p:cNvCxnSpPr>
            <p:nvPr/>
          </p:nvCxnSpPr>
          <p:spPr>
            <a:xfrm flipV="1">
              <a:off x="6842231" y="4871887"/>
              <a:ext cx="0" cy="3613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1" name="순서도: 판단 160"/>
            <p:cNvSpPr/>
            <p:nvPr/>
          </p:nvSpPr>
          <p:spPr>
            <a:xfrm>
              <a:off x="7334501" y="5611699"/>
              <a:ext cx="143220" cy="724357"/>
            </a:xfrm>
            <a:prstGeom prst="flowChartDecision">
              <a:avLst/>
            </a:prstGeom>
            <a:solidFill>
              <a:srgbClr val="FFC000"/>
            </a:solidFill>
            <a:ln>
              <a:solidFill>
                <a:srgbClr val="FFE5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2" name="직선 연결선 161"/>
            <p:cNvCxnSpPr>
              <a:stCxn id="161" idx="0"/>
            </p:cNvCxnSpPr>
            <p:nvPr/>
          </p:nvCxnSpPr>
          <p:spPr>
            <a:xfrm flipV="1">
              <a:off x="7406111" y="4693898"/>
              <a:ext cx="0" cy="91780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66" name="그림 165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296092" y="5632645"/>
              <a:ext cx="139796" cy="844355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</p:pic>
        <p:cxnSp>
          <p:nvCxnSpPr>
            <p:cNvPr id="167" name="직선 연결선 166"/>
            <p:cNvCxnSpPr>
              <a:stCxn id="166" idx="0"/>
            </p:cNvCxnSpPr>
            <p:nvPr/>
          </p:nvCxnSpPr>
          <p:spPr>
            <a:xfrm flipV="1">
              <a:off x="6365990" y="5022577"/>
              <a:ext cx="0" cy="61006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0" name="타원 119"/>
            <p:cNvSpPr/>
            <p:nvPr/>
          </p:nvSpPr>
          <p:spPr>
            <a:xfrm>
              <a:off x="5977394" y="3940732"/>
              <a:ext cx="1174636" cy="1174636"/>
            </a:xfrm>
            <a:prstGeom prst="ellipse">
              <a:avLst/>
            </a:prstGeom>
            <a:solidFill>
              <a:srgbClr val="FBA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타원 120"/>
            <p:cNvSpPr/>
            <p:nvPr/>
          </p:nvSpPr>
          <p:spPr>
            <a:xfrm>
              <a:off x="6044187" y="3207612"/>
              <a:ext cx="1174636" cy="1174636"/>
            </a:xfrm>
            <a:prstGeom prst="ellipse">
              <a:avLst/>
            </a:prstGeom>
            <a:solidFill>
              <a:srgbClr val="FBA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타원 121"/>
            <p:cNvSpPr/>
            <p:nvPr/>
          </p:nvSpPr>
          <p:spPr>
            <a:xfrm>
              <a:off x="6619271" y="3889932"/>
              <a:ext cx="1174636" cy="1174636"/>
            </a:xfrm>
            <a:prstGeom prst="ellipse">
              <a:avLst/>
            </a:prstGeom>
            <a:solidFill>
              <a:srgbClr val="FBA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타원 127"/>
            <p:cNvSpPr/>
            <p:nvPr/>
          </p:nvSpPr>
          <p:spPr>
            <a:xfrm>
              <a:off x="7025317" y="3566160"/>
              <a:ext cx="1174636" cy="1331874"/>
            </a:xfrm>
            <a:prstGeom prst="ellipse">
              <a:avLst/>
            </a:prstGeom>
            <a:solidFill>
              <a:srgbClr val="FBA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타원 129"/>
            <p:cNvSpPr/>
            <p:nvPr/>
          </p:nvSpPr>
          <p:spPr>
            <a:xfrm>
              <a:off x="6638440" y="2457571"/>
              <a:ext cx="1039242" cy="1174636"/>
            </a:xfrm>
            <a:prstGeom prst="ellipse">
              <a:avLst/>
            </a:prstGeom>
            <a:solidFill>
              <a:srgbClr val="FBA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7007" y="2435824"/>
              <a:ext cx="335788" cy="1328500"/>
            </a:xfrm>
            <a:prstGeom prst="rect">
              <a:avLst/>
            </a:prstGeom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123" name="타원 122"/>
            <p:cNvSpPr/>
            <p:nvPr/>
          </p:nvSpPr>
          <p:spPr>
            <a:xfrm>
              <a:off x="6880331" y="3198281"/>
              <a:ext cx="1174636" cy="1174636"/>
            </a:xfrm>
            <a:prstGeom prst="ellipse">
              <a:avLst/>
            </a:prstGeom>
            <a:solidFill>
              <a:srgbClr val="FBA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순서도: 판단 17"/>
            <p:cNvSpPr/>
            <p:nvPr/>
          </p:nvSpPr>
          <p:spPr>
            <a:xfrm>
              <a:off x="7779369" y="2918823"/>
              <a:ext cx="143220" cy="724357"/>
            </a:xfrm>
            <a:prstGeom prst="flowChartDecision">
              <a:avLst/>
            </a:prstGeom>
            <a:solidFill>
              <a:srgbClr val="FFFF00"/>
            </a:solidFill>
            <a:ln>
              <a:solidFill>
                <a:srgbClr val="FFE5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순서도: 판단 152"/>
            <p:cNvSpPr/>
            <p:nvPr/>
          </p:nvSpPr>
          <p:spPr>
            <a:xfrm>
              <a:off x="5950569" y="4313283"/>
              <a:ext cx="143220" cy="724357"/>
            </a:xfrm>
            <a:prstGeom prst="flowChartDecision">
              <a:avLst/>
            </a:prstGeom>
            <a:solidFill>
              <a:srgbClr val="FFFF00"/>
            </a:solidFill>
            <a:ln>
              <a:solidFill>
                <a:srgbClr val="FFE5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순서도: 판단 158"/>
            <p:cNvSpPr/>
            <p:nvPr/>
          </p:nvSpPr>
          <p:spPr>
            <a:xfrm>
              <a:off x="5927709" y="2865483"/>
              <a:ext cx="143220" cy="724357"/>
            </a:xfrm>
            <a:prstGeom prst="flowChartDecision">
              <a:avLst/>
            </a:prstGeom>
            <a:solidFill>
              <a:srgbClr val="FFFF00"/>
            </a:solidFill>
            <a:ln>
              <a:solidFill>
                <a:srgbClr val="FFE5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타원 128"/>
            <p:cNvSpPr/>
            <p:nvPr/>
          </p:nvSpPr>
          <p:spPr>
            <a:xfrm>
              <a:off x="5979416" y="2735957"/>
              <a:ext cx="1174636" cy="1174636"/>
            </a:xfrm>
            <a:prstGeom prst="ellipse">
              <a:avLst/>
            </a:prstGeom>
            <a:solidFill>
              <a:srgbClr val="FBA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타원 118"/>
            <p:cNvSpPr/>
            <p:nvPr/>
          </p:nvSpPr>
          <p:spPr>
            <a:xfrm>
              <a:off x="5707380" y="3345180"/>
              <a:ext cx="1104982" cy="1297609"/>
            </a:xfrm>
            <a:prstGeom prst="ellipse">
              <a:avLst/>
            </a:prstGeom>
            <a:solidFill>
              <a:srgbClr val="FBA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타원 167"/>
            <p:cNvSpPr/>
            <p:nvPr/>
          </p:nvSpPr>
          <p:spPr>
            <a:xfrm>
              <a:off x="6017589" y="3343733"/>
              <a:ext cx="101271" cy="36460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막힌 원호 168"/>
            <p:cNvSpPr/>
            <p:nvPr/>
          </p:nvSpPr>
          <p:spPr>
            <a:xfrm rot="7668100">
              <a:off x="5389528" y="3436980"/>
              <a:ext cx="831273" cy="757609"/>
            </a:xfrm>
            <a:prstGeom prst="blockArc">
              <a:avLst>
                <a:gd name="adj1" fmla="val 17043714"/>
                <a:gd name="adj2" fmla="val 19934673"/>
                <a:gd name="adj3" fmla="val 4810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0" name="막힌 원호 169"/>
            <p:cNvSpPr/>
            <p:nvPr/>
          </p:nvSpPr>
          <p:spPr>
            <a:xfrm rot="14400000">
              <a:off x="5998680" y="4014338"/>
              <a:ext cx="155935" cy="128961"/>
            </a:xfrm>
            <a:prstGeom prst="blockArc">
              <a:avLst>
                <a:gd name="adj1" fmla="val 12556315"/>
                <a:gd name="adj2" fmla="val 19838946"/>
                <a:gd name="adj3" fmla="val 15100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6" name="그룹 35"/>
            <p:cNvGrpSpPr/>
            <p:nvPr/>
          </p:nvGrpSpPr>
          <p:grpSpPr>
            <a:xfrm>
              <a:off x="6019169" y="3408660"/>
              <a:ext cx="64131" cy="226921"/>
              <a:chOff x="2710819" y="3738860"/>
              <a:chExt cx="212988" cy="226921"/>
            </a:xfrm>
          </p:grpSpPr>
          <p:sp>
            <p:nvSpPr>
              <p:cNvPr id="175" name="타원 174"/>
              <p:cNvSpPr/>
              <p:nvPr/>
            </p:nvSpPr>
            <p:spPr>
              <a:xfrm>
                <a:off x="2710819" y="3738860"/>
                <a:ext cx="145273" cy="154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타원 175"/>
              <p:cNvSpPr/>
              <p:nvPr/>
            </p:nvSpPr>
            <p:spPr>
              <a:xfrm>
                <a:off x="2833604" y="3869768"/>
                <a:ext cx="90203" cy="960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7" name="타원 176"/>
            <p:cNvSpPr/>
            <p:nvPr/>
          </p:nvSpPr>
          <p:spPr>
            <a:xfrm rot="18900000">
              <a:off x="6048477" y="3623224"/>
              <a:ext cx="181022" cy="113144"/>
            </a:xfrm>
            <a:prstGeom prst="ellipse">
              <a:avLst/>
            </a:prstGeom>
            <a:solidFill>
              <a:srgbClr val="FBA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타원 173"/>
            <p:cNvSpPr/>
            <p:nvPr/>
          </p:nvSpPr>
          <p:spPr>
            <a:xfrm>
              <a:off x="6083400" y="3677524"/>
              <a:ext cx="126900" cy="55372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3988837" y="64770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전면</a:t>
            </a:r>
            <a:endParaRPr lang="ko-KR" altLang="en-US"/>
          </a:p>
        </p:txBody>
      </p:sp>
      <p:sp>
        <p:nvSpPr>
          <p:cNvPr id="178" name="TextBox 177"/>
          <p:cNvSpPr txBox="1"/>
          <p:nvPr/>
        </p:nvSpPr>
        <p:spPr>
          <a:xfrm>
            <a:off x="8753458" y="64770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측</a:t>
            </a:r>
            <a:r>
              <a:rPr lang="ko-KR" altLang="en-US" dirty="0" smtClean="0"/>
              <a:t>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442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 txBox="1">
            <a:spLocks/>
          </p:cNvSpPr>
          <p:nvPr/>
        </p:nvSpPr>
        <p:spPr>
          <a:xfrm>
            <a:off x="0" y="1330"/>
            <a:ext cx="12192000" cy="73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smtClean="0"/>
              <a:t>솜사탕 구름 </a:t>
            </a:r>
            <a:r>
              <a:rPr lang="en-US" altLang="ko-KR" sz="2000" dirty="0" smtClean="0"/>
              <a:t>– </a:t>
            </a:r>
            <a:r>
              <a:rPr lang="ko-KR" altLang="en-US" sz="2000" smtClean="0"/>
              <a:t>기본 형태 예시</a:t>
            </a:r>
            <a:endParaRPr lang="ko-KR" altLang="en-US" sz="2000" dirty="0"/>
          </a:p>
        </p:txBody>
      </p:sp>
      <p:pic>
        <p:nvPicPr>
          <p:cNvPr id="26" name="Picture 10" descr="êµ¬ë¦ ìºë¦­í°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599" y="734499"/>
            <a:ext cx="1132417" cy="113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0" descr="ê´ë ¨ ì´ë¯¸ì§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8" t="18186" r="10396" b="21506"/>
          <a:stretch/>
        </p:blipFill>
        <p:spPr bwMode="auto">
          <a:xfrm>
            <a:off x="0" y="734498"/>
            <a:ext cx="1406190" cy="113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ê´ë ¨ ì´ë¯¸ì§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36"/>
          <a:stretch/>
        </p:blipFill>
        <p:spPr bwMode="auto">
          <a:xfrm>
            <a:off x="1406190" y="734499"/>
            <a:ext cx="1524408" cy="113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ë­ê²êµ¬ë¦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435" y="734498"/>
            <a:ext cx="1207034" cy="113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êµ¬ë¦ ìºë¦­í°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017" y="734499"/>
            <a:ext cx="1132417" cy="113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baby cloud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802" y="734499"/>
            <a:ext cx="1132417" cy="113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2" descr="ê´ë ¨ ì´ë¯¸ì§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58"/>
          <a:stretch/>
        </p:blipFill>
        <p:spPr bwMode="auto">
          <a:xfrm>
            <a:off x="6402469" y="734499"/>
            <a:ext cx="1284332" cy="113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6" descr="êµ¬ë¦ ìºë¦­í°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869" y="1866915"/>
            <a:ext cx="1318606" cy="131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Candy Cotton Cloud #63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9" t="4593" r="11490"/>
          <a:stretch/>
        </p:blipFill>
        <p:spPr bwMode="auto">
          <a:xfrm>
            <a:off x="-1" y="1866916"/>
            <a:ext cx="814643" cy="128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8" descr="êµ¬ë¦ ìºë¦­í°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42" y="1867522"/>
            <a:ext cx="909180" cy="128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 descr="ìì¬í í¸ë¤ ì¼ë¬ì¤í¸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0" r="12203" b="53695"/>
          <a:stretch/>
        </p:blipFill>
        <p:spPr bwMode="auto">
          <a:xfrm>
            <a:off x="-2" y="3153363"/>
            <a:ext cx="1899289" cy="109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0" descr="https://png2.kisspng.com/sh/4a6490c82e17e9ad66b0dcdd19432d6a/L0KzQYm3U8A5N6Rrj5H0aYP2gLBuTfNwfKV0hp9sYX7niX73if5sNZRxhAdtLYDsfry0gBxwfZUyTdNqMUG1QITpgBQ1O2gzUacDNUe2Q4S4VcIxPWE6S6YCN0e2RXB3jvc=/kisspng-cotton-candy-pink-cloud-pink-cloud-5aa11203bcd437.9585733315205053477735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260" y="1866915"/>
            <a:ext cx="1782777" cy="128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2" descr="ê´ë ¨ ì´ë¯¸ì§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03" y="3148935"/>
            <a:ext cx="2712985" cy="109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4" descr="ê´ë ¨ ì´ë¯¸ì§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532" y="3148935"/>
            <a:ext cx="1781965" cy="109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6" descr="ê´ë ¨ ì´ë¯¸ì§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038" y="1867104"/>
            <a:ext cx="1280438" cy="128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ê´ë ¨ ì´ë¯¸ì§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025" y="1866915"/>
            <a:ext cx="1275721" cy="128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2" descr="cotton candy cloudì ëí ì´ë¯¸ì§ ê²ìê²°ê³¼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047" y="3148935"/>
            <a:ext cx="1953650" cy="109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24" b="29030"/>
          <a:stretch/>
        </p:blipFill>
        <p:spPr bwMode="auto">
          <a:xfrm>
            <a:off x="0" y="4245529"/>
            <a:ext cx="1510798" cy="103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4" t="16333" r="26723" b="30789"/>
          <a:stretch/>
        </p:blipFill>
        <p:spPr bwMode="auto">
          <a:xfrm>
            <a:off x="7464297" y="1866914"/>
            <a:ext cx="1155077" cy="128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otton candy cloudì ëí ì´ë¯¸ì§ ê²ìê²°ê³¼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219" y="733864"/>
            <a:ext cx="2376217" cy="113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cotton candy cloudì ëí ì´ë¯¸ì§ ê²ìê²°ê³¼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867" y="1866915"/>
            <a:ext cx="1318608" cy="131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ê´ë ¨ ì´ë¯¸ì§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799" y="4233364"/>
            <a:ext cx="1092702" cy="109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cotton candy cloudì ëí ì´ë¯¸ì§ ê²ìê²°ê³¼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1" y="4351431"/>
            <a:ext cx="918075" cy="91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2" descr="ëë£¸í¼íì ëí ì´ë¯¸ì§ ê²ìê²°ê³¼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216" y="4233364"/>
            <a:ext cx="1094844" cy="109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4" descr="ëë£¸í¼íì ëí ì´ë¯¸ì§ ê²ìê²°ê³¼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636" y="1871473"/>
            <a:ext cx="1276070" cy="127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cotton candy cloudì ëí ì´ë¯¸ì§ ê²ìê²°ê³¼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091" y="3142170"/>
            <a:ext cx="1137788" cy="113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 descr="cotton candy cloudì ëí ì´ë¯¸ì§ ê²ìê²°ê³¼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2879" y="3142170"/>
            <a:ext cx="1137788" cy="113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cotton candy cloudì ëí ì´ë¯¸ì§ ê²ìê²°ê³¼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0667" y="3142170"/>
            <a:ext cx="995795" cy="113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8" descr="êµ¬ë¦ ìºë¦­í°ì ëí ì´ë¯¸ì§ ê²ìê²°ê³¼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169" y="4298832"/>
            <a:ext cx="1137788" cy="113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4" descr="êµ¬ë¦ ìºë¦­í°ì ëí ì´ë¯¸ì§ ê²ìê²°ê³¼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022" y="4279958"/>
            <a:ext cx="1137788" cy="113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6" descr="êµ¬ë¦ ìºë¦­í°ì ëí ì´ë¯¸ì§ ê²ìê²°ê³¼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3810" y="4279958"/>
            <a:ext cx="1137788" cy="113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18" descr="êµ¬ë¦ ìºë¦­í°ì ëí ì´ë¯¸ì§ ê²ìê²°ê³¼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097" y="4233364"/>
            <a:ext cx="1137788" cy="113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êµ¬ë¦ ìºë¦­í°ì ëí ì´ë¯¸ì§ ê²ìê²°ê³¼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156" y="4298832"/>
            <a:ext cx="1962866" cy="102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4" descr="êµ¬ë¦ ìºë¦­í°ì ëí ì´ë¯¸ì§ ê²ìê²°ê³¼"/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576" y="5596195"/>
            <a:ext cx="1652535" cy="123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" descr="ê´ë ¨ ì´ë¯¸ì§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048" y="5624106"/>
            <a:ext cx="986874" cy="123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8" descr="êµ¬ë¦ ìºë¦­í°ì ëí ì´ë¯¸ì§ ê²ìê²°ê³¼"/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40403"/>
            <a:ext cx="1413953" cy="102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#1094268 - artist:hendocrinogeno, chocolate, chocolate rain, cloud, cotton candy, cotton candy cloud, filly, food, open mouth, princess luna, rain, safe, sitting, solo, this will end in weight gain, tongue out, woona - Derpibooru - My Little Pony: Friendship is Magic Imageboard"/>
          <p:cNvPicPr>
            <a:picLocks noChangeAspect="1" noChangeArrowheads="1"/>
          </p:cNvPicPr>
          <p:nvPr/>
        </p:nvPicPr>
        <p:blipFill rotWithShape="1"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" t="2370" r="3671" b="65877"/>
          <a:stretch/>
        </p:blipFill>
        <p:spPr bwMode="auto">
          <a:xfrm>
            <a:off x="1398398" y="5332527"/>
            <a:ext cx="1261415" cy="68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5" t="9384" r="24293" b="39505"/>
          <a:stretch/>
        </p:blipFill>
        <p:spPr>
          <a:xfrm>
            <a:off x="11208074" y="2406139"/>
            <a:ext cx="816489" cy="731105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51" y="6017327"/>
            <a:ext cx="2128646" cy="796204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6" t="13669" r="24142" b="26804"/>
          <a:stretch/>
        </p:blipFill>
        <p:spPr>
          <a:xfrm>
            <a:off x="11202868" y="1656279"/>
            <a:ext cx="930244" cy="685063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5" t="6587" r="17211" b="40754"/>
          <a:stretch/>
        </p:blipFill>
        <p:spPr>
          <a:xfrm>
            <a:off x="11171222" y="742381"/>
            <a:ext cx="993536" cy="881903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92" t="35914" r="2888" b="5876"/>
          <a:stretch/>
        </p:blipFill>
        <p:spPr>
          <a:xfrm>
            <a:off x="10264510" y="5454394"/>
            <a:ext cx="1876716" cy="1350569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4" t="44627" r="36797" b="16107"/>
          <a:stretch/>
        </p:blipFill>
        <p:spPr>
          <a:xfrm>
            <a:off x="11001598" y="4287841"/>
            <a:ext cx="1123950" cy="1038225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04" r="3754"/>
          <a:stretch/>
        </p:blipFill>
        <p:spPr>
          <a:xfrm>
            <a:off x="6332464" y="5561977"/>
            <a:ext cx="3983112" cy="124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52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 txBox="1">
            <a:spLocks/>
          </p:cNvSpPr>
          <p:nvPr/>
        </p:nvSpPr>
        <p:spPr>
          <a:xfrm>
            <a:off x="0" y="1330"/>
            <a:ext cx="12192000" cy="73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smtClean="0"/>
              <a:t>솜사탕 구름 </a:t>
            </a:r>
            <a:r>
              <a:rPr lang="en-US" altLang="ko-KR" sz="2000" dirty="0" smtClean="0"/>
              <a:t>– 5</a:t>
            </a:r>
            <a:r>
              <a:rPr lang="ko-KR" altLang="en-US" sz="2000" smtClean="0"/>
              <a:t>성 특징</a:t>
            </a:r>
            <a:endParaRPr lang="ko-KR" altLang="en-US" sz="2000" dirty="0"/>
          </a:p>
        </p:txBody>
      </p:sp>
      <p:sp>
        <p:nvSpPr>
          <p:cNvPr id="158" name="내용 개체 틀 2"/>
          <p:cNvSpPr txBox="1">
            <a:spLocks/>
          </p:cNvSpPr>
          <p:nvPr/>
        </p:nvSpPr>
        <p:spPr>
          <a:xfrm>
            <a:off x="0" y="734197"/>
            <a:ext cx="12192000" cy="1865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 smtClean="0"/>
              <a:t>앞서 언급한 기본 형태에서 기본 구름 형태만 남은 형태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솜사탕으로 </a:t>
            </a:r>
            <a:r>
              <a:rPr lang="ko-KR" altLang="en-US" sz="1000" dirty="0"/>
              <a:t>이루어진 </a:t>
            </a:r>
            <a:r>
              <a:rPr lang="ko-KR" altLang="en-US" sz="1000" dirty="0" err="1" smtClean="0"/>
              <a:t>연초록</a:t>
            </a:r>
            <a:r>
              <a:rPr lang="ko-KR" altLang="en-US" sz="1000" dirty="0" smtClean="0"/>
              <a:t> </a:t>
            </a:r>
            <a:r>
              <a:rPr lang="ko-KR" altLang="en-US" sz="1000" dirty="0"/>
              <a:t>뭉게구름으로 전체적으로 몸이 몽실몽실한 느낌을 가지고 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몸은 솜사탕처럼 부드러운 재질을 가지고 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 smtClean="0"/>
              <a:t>구름은 </a:t>
            </a:r>
            <a:r>
              <a:rPr lang="ko-KR" altLang="en-US" sz="1000" dirty="0"/>
              <a:t>웃고 있고</a:t>
            </a:r>
            <a:r>
              <a:rPr lang="en-US" altLang="ko-KR" sz="1000" dirty="0"/>
              <a:t>, </a:t>
            </a:r>
            <a:r>
              <a:rPr lang="ko-KR" altLang="en-US" sz="1000"/>
              <a:t>반짝이는 점눈을 가지고 있다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구름은 양 </a:t>
            </a:r>
            <a:r>
              <a:rPr lang="ko-KR" altLang="en-US" sz="1000" dirty="0" err="1" smtClean="0"/>
              <a:t>볼살이</a:t>
            </a:r>
            <a:r>
              <a:rPr lang="ko-KR" altLang="en-US" sz="1000" dirty="0" smtClean="0"/>
              <a:t> 커서 눈과 입이 살짝 눌린 상태이다</a:t>
            </a:r>
            <a:r>
              <a:rPr lang="en-US" altLang="ko-KR" sz="1000" dirty="0" smtClean="0"/>
              <a:t>.</a:t>
            </a:r>
            <a:endParaRPr lang="en-US" altLang="ko-KR" sz="1000" dirty="0"/>
          </a:p>
        </p:txBody>
      </p:sp>
      <p:pic>
        <p:nvPicPr>
          <p:cNvPr id="186" name="Picture 4" descr="êµ¬ë¦ ìºë¦­í°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6" t="22694" r="7173" b="24316"/>
          <a:stretch/>
        </p:blipFill>
        <p:spPr bwMode="auto">
          <a:xfrm>
            <a:off x="8874427" y="3257404"/>
            <a:ext cx="1335681" cy="85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8" name="Picture 12" descr="Candy Cotton Cloud #6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9" t="4593" r="11490"/>
          <a:stretch/>
        </p:blipFill>
        <p:spPr bwMode="auto">
          <a:xfrm>
            <a:off x="0" y="2803610"/>
            <a:ext cx="914737" cy="1444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0" name="Picture 8" descr="ìì¬í í¸ë¤ ì¼ë¬ì¤í¸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0" r="12203" b="53695"/>
          <a:stretch/>
        </p:blipFill>
        <p:spPr bwMode="auto">
          <a:xfrm>
            <a:off x="6035" y="2238624"/>
            <a:ext cx="1490333" cy="85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1" name="Picture 10" descr="https://png2.kisspng.com/sh/4a6490c82e17e9ad66b0dcdd19432d6a/L0KzQYm3U8A5N6Rrj5H0aYP2gLBuTfNwfKV0hp9sYX7niX73if5sNZRxhAdtLYDsfry0gBxwfZUyTdNqMUG1QITpgBQ1O2gzUacDNUe2Q4S4VcIxPWE6S6YCN0e2RXB3jvc=/kisspng-cotton-candy-pink-cloud-pink-cloud-5aa11203bcd437.958573331520505347773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86" y="2803609"/>
            <a:ext cx="1628079" cy="116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2" name="Picture 14" descr="ê´ë ¨ ì´ë¯¸ì§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54" b="16067"/>
          <a:stretch/>
        </p:blipFill>
        <p:spPr bwMode="auto">
          <a:xfrm>
            <a:off x="-2024" y="5456752"/>
            <a:ext cx="3168569" cy="134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5" name="Picture 4" descr="cotton candy cloud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271" y="2809264"/>
            <a:ext cx="1117322" cy="111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6" name="Picture 10" descr="cotton candy cloud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368" y="4032597"/>
            <a:ext cx="1418335" cy="141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7" name="Picture 2" descr="cotton candy cloud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596" y="5660264"/>
            <a:ext cx="1137788" cy="113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8" name="Picture 4" descr="cotton candy cloud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384" y="5660264"/>
            <a:ext cx="1137788" cy="113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9" name="Picture 8" descr="êµ¬ë¦ ìºë¦­í°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4" t="23946" r="16195" b="24150"/>
          <a:stretch/>
        </p:blipFill>
        <p:spPr bwMode="auto">
          <a:xfrm>
            <a:off x="5511888" y="5580374"/>
            <a:ext cx="1489674" cy="119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10" descr="#1094268 - artist:hendocrinogeno, chocolate, chocolate rain, cloud, cotton candy, cotton candy cloud, filly, food, open mouth, princess luna, rain, safe, sitting, solo, this will end in weight gain, tongue out, woona - Derpibooru - My Little Pony: Friendship is Magic Imageboard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" t="2370" r="3671" b="65877"/>
          <a:stretch/>
        </p:blipFill>
        <p:spPr bwMode="auto">
          <a:xfrm>
            <a:off x="-2" y="4236276"/>
            <a:ext cx="1654213" cy="89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1" name="그림 20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016" y="5947006"/>
            <a:ext cx="2417811" cy="904364"/>
          </a:xfrm>
          <a:prstGeom prst="rect">
            <a:avLst/>
          </a:prstGeom>
        </p:spPr>
      </p:pic>
      <p:pic>
        <p:nvPicPr>
          <p:cNvPr id="1026" name="Picture 2" descr="Ngá» nghÄ©nh vá»i hÃ¬nh áº£nh phÃ¡t phÃ¬ cá»§a nhá»¯ng nhÃ¢n váº­t Disney - Vobahoda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24" t="17080" r="33215" b="52778"/>
          <a:stretch/>
        </p:blipFill>
        <p:spPr bwMode="auto">
          <a:xfrm>
            <a:off x="10287000" y="506154"/>
            <a:ext cx="190500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w she should lose 40 pounds.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11" t="25863" r="28782" b="42887"/>
          <a:stretch/>
        </p:blipFill>
        <p:spPr bwMode="auto">
          <a:xfrm>
            <a:off x="10287000" y="2123069"/>
            <a:ext cx="1899287" cy="151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s personagens dos desenhos e do cinema sÃ£o sempre malhados e com um corpo perfeito, jÃ¡ percebeu? Pensando em quebrar esse paradigma de corpo perfeito para o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66" t="16276" r="34819" b="51350"/>
          <a:stretch/>
        </p:blipFill>
        <p:spPr bwMode="auto">
          <a:xfrm>
            <a:off x="10287000" y="3634783"/>
            <a:ext cx="1899287" cy="189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osters / Terefere Showroom on Behance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001" y="4138348"/>
            <a:ext cx="1416535" cy="176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lowing cloud coloring page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3" t="10404" r="21019" b="34688"/>
          <a:stretch/>
        </p:blipFill>
        <p:spPr bwMode="auto">
          <a:xfrm>
            <a:off x="8915249" y="561720"/>
            <a:ext cx="1371751" cy="132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lowing cloud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603" y="1867989"/>
            <a:ext cx="1934232" cy="127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2782664" y="3924414"/>
            <a:ext cx="927770" cy="1758965"/>
            <a:chOff x="5874382" y="1235994"/>
            <a:chExt cx="1321963" cy="2506318"/>
          </a:xfrm>
        </p:grpSpPr>
        <p:pic>
          <p:nvPicPr>
            <p:cNvPr id="194" name="Picture 18" descr="ê´ë ¨ ì´ë¯¸ì§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4382" y="1235994"/>
              <a:ext cx="1275721" cy="1280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3" name="Picture 16" descr="ê´ë ¨ ì´ë¯¸ì§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5907" y="2461873"/>
              <a:ext cx="1280438" cy="1280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2" name="TextBox 201"/>
          <p:cNvSpPr txBox="1"/>
          <p:nvPr/>
        </p:nvSpPr>
        <p:spPr>
          <a:xfrm>
            <a:off x="6256725" y="1570146"/>
            <a:ext cx="2449710" cy="52322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볼살이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빵빵해서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smtClean="0"/>
              <a:t>눈과</a:t>
            </a:r>
            <a:r>
              <a:rPr lang="en-US" altLang="ko-KR" sz="1400" dirty="0" smtClean="0"/>
              <a:t> </a:t>
            </a:r>
            <a:r>
              <a:rPr lang="ko-KR" altLang="en-US" sz="1400" smtClean="0"/>
              <a:t>입쪽이 살짝 눌려 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grpSp>
        <p:nvGrpSpPr>
          <p:cNvPr id="54" name="그룹 53"/>
          <p:cNvGrpSpPr/>
          <p:nvPr/>
        </p:nvGrpSpPr>
        <p:grpSpPr>
          <a:xfrm>
            <a:off x="4724196" y="2846641"/>
            <a:ext cx="2459156" cy="1817046"/>
            <a:chOff x="971346" y="1579816"/>
            <a:chExt cx="2459156" cy="1817046"/>
          </a:xfrm>
        </p:grpSpPr>
        <p:sp>
          <p:nvSpPr>
            <p:cNvPr id="55" name="타원 54"/>
            <p:cNvSpPr/>
            <p:nvPr/>
          </p:nvSpPr>
          <p:spPr>
            <a:xfrm>
              <a:off x="971346" y="2393666"/>
              <a:ext cx="802292" cy="80229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>
              <a:off x="1372492" y="2592835"/>
              <a:ext cx="802292" cy="80229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>
              <a:off x="1600273" y="2092104"/>
              <a:ext cx="802292" cy="80229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1993061" y="2594569"/>
              <a:ext cx="802292" cy="80229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2334012" y="2059708"/>
              <a:ext cx="802292" cy="80229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2628210" y="2437888"/>
              <a:ext cx="802292" cy="80229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/>
            <p:cNvSpPr/>
            <p:nvPr/>
          </p:nvSpPr>
          <p:spPr>
            <a:xfrm>
              <a:off x="1373873" y="1808991"/>
              <a:ext cx="802292" cy="80229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1942229" y="1579816"/>
              <a:ext cx="802292" cy="80229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3" name="그룹 62"/>
            <p:cNvGrpSpPr/>
            <p:nvPr/>
          </p:nvGrpSpPr>
          <p:grpSpPr>
            <a:xfrm>
              <a:off x="1766073" y="2314599"/>
              <a:ext cx="672011" cy="249749"/>
              <a:chOff x="5335248" y="3543586"/>
              <a:chExt cx="1190508" cy="442444"/>
            </a:xfrm>
          </p:grpSpPr>
          <p:sp>
            <p:nvSpPr>
              <p:cNvPr id="78" name="타원 77"/>
              <p:cNvSpPr/>
              <p:nvPr/>
            </p:nvSpPr>
            <p:spPr>
              <a:xfrm>
                <a:off x="5335248" y="3543586"/>
                <a:ext cx="414479" cy="44117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타원 78"/>
              <p:cNvSpPr/>
              <p:nvPr/>
            </p:nvSpPr>
            <p:spPr>
              <a:xfrm>
                <a:off x="6111275" y="3544858"/>
                <a:ext cx="414481" cy="4411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4" name="타원 63"/>
            <p:cNvSpPr/>
            <p:nvPr/>
          </p:nvSpPr>
          <p:spPr>
            <a:xfrm>
              <a:off x="1802840" y="2354208"/>
              <a:ext cx="99223" cy="1056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/>
            <p:cNvSpPr/>
            <p:nvPr/>
          </p:nvSpPr>
          <p:spPr>
            <a:xfrm>
              <a:off x="2240888" y="2354925"/>
              <a:ext cx="99223" cy="1056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/>
            <p:cNvSpPr/>
            <p:nvPr/>
          </p:nvSpPr>
          <p:spPr>
            <a:xfrm>
              <a:off x="1886704" y="2443620"/>
              <a:ext cx="61610" cy="655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/>
            <p:cNvSpPr/>
            <p:nvPr/>
          </p:nvSpPr>
          <p:spPr>
            <a:xfrm>
              <a:off x="2324752" y="2444337"/>
              <a:ext cx="61610" cy="655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/>
            <p:cNvGrpSpPr/>
            <p:nvPr/>
          </p:nvGrpSpPr>
          <p:grpSpPr>
            <a:xfrm>
              <a:off x="1822887" y="2606413"/>
              <a:ext cx="608538" cy="271831"/>
              <a:chOff x="5504417" y="4054951"/>
              <a:chExt cx="890960" cy="397987"/>
            </a:xfrm>
          </p:grpSpPr>
          <p:sp>
            <p:nvSpPr>
              <p:cNvPr id="75" name="막힌 원호 74"/>
              <p:cNvSpPr/>
              <p:nvPr/>
            </p:nvSpPr>
            <p:spPr>
              <a:xfrm rot="10800000">
                <a:off x="5526986" y="4054951"/>
                <a:ext cx="831273" cy="397987"/>
              </a:xfrm>
              <a:prstGeom prst="blockArc">
                <a:avLst>
                  <a:gd name="adj1" fmla="val 11772760"/>
                  <a:gd name="adj2" fmla="val 20484046"/>
                  <a:gd name="adj3" fmla="val 7551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막힌 원호 75"/>
              <p:cNvSpPr/>
              <p:nvPr/>
            </p:nvSpPr>
            <p:spPr>
              <a:xfrm rot="7119199">
                <a:off x="5490930" y="4276663"/>
                <a:ext cx="155935" cy="128961"/>
              </a:xfrm>
              <a:prstGeom prst="blockArc">
                <a:avLst>
                  <a:gd name="adj1" fmla="val 12556315"/>
                  <a:gd name="adj2" fmla="val 19838946"/>
                  <a:gd name="adj3" fmla="val 15100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막힌 원호 76"/>
              <p:cNvSpPr/>
              <p:nvPr/>
            </p:nvSpPr>
            <p:spPr>
              <a:xfrm rot="14400000">
                <a:off x="6252929" y="4257614"/>
                <a:ext cx="155935" cy="128961"/>
              </a:xfrm>
              <a:prstGeom prst="blockArc">
                <a:avLst>
                  <a:gd name="adj1" fmla="val 12556315"/>
                  <a:gd name="adj2" fmla="val 19838946"/>
                  <a:gd name="adj3" fmla="val 15100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9" name="타원 68"/>
            <p:cNvSpPr/>
            <p:nvPr/>
          </p:nvSpPr>
          <p:spPr>
            <a:xfrm rot="2700000">
              <a:off x="1729063" y="2484127"/>
              <a:ext cx="123640" cy="7727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/>
            <p:cNvSpPr/>
            <p:nvPr/>
          </p:nvSpPr>
          <p:spPr>
            <a:xfrm rot="18900000">
              <a:off x="2364997" y="2484127"/>
              <a:ext cx="123640" cy="7727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/>
            <p:cNvSpPr/>
            <p:nvPr/>
          </p:nvSpPr>
          <p:spPr>
            <a:xfrm>
              <a:off x="1441099" y="2478810"/>
              <a:ext cx="390468" cy="37820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/>
            <p:cNvSpPr/>
            <p:nvPr/>
          </p:nvSpPr>
          <p:spPr>
            <a:xfrm>
              <a:off x="2384819" y="2478810"/>
              <a:ext cx="390468" cy="37820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" name="직선 화살표 연결선 5"/>
          <p:cNvCxnSpPr>
            <a:endCxn id="169" idx="2"/>
          </p:cNvCxnSpPr>
          <p:nvPr/>
        </p:nvCxnSpPr>
        <p:spPr>
          <a:xfrm>
            <a:off x="4454190" y="2570484"/>
            <a:ext cx="711508" cy="6358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/>
          <p:cNvCxnSpPr>
            <a:stCxn id="202" idx="2"/>
          </p:cNvCxnSpPr>
          <p:nvPr/>
        </p:nvCxnSpPr>
        <p:spPr>
          <a:xfrm flipH="1">
            <a:off x="6762750" y="2093366"/>
            <a:ext cx="718830" cy="14975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0286" y="2238055"/>
            <a:ext cx="3281668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포근한 </a:t>
            </a:r>
            <a:r>
              <a:rPr lang="ko-KR" altLang="en-US" dirty="0" err="1" smtClean="0"/>
              <a:t>연초록</a:t>
            </a:r>
            <a:r>
              <a:rPr lang="ko-KR" altLang="en-US" dirty="0" smtClean="0"/>
              <a:t> 색상 재질 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0261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/>
          <p:cNvGrpSpPr/>
          <p:nvPr/>
        </p:nvGrpSpPr>
        <p:grpSpPr>
          <a:xfrm>
            <a:off x="6301752" y="2969932"/>
            <a:ext cx="3600451" cy="2660338"/>
            <a:chOff x="3900599" y="1553253"/>
            <a:chExt cx="2459156" cy="1817046"/>
          </a:xfrm>
        </p:grpSpPr>
        <p:grpSp>
          <p:nvGrpSpPr>
            <p:cNvPr id="58" name="그룹 57"/>
            <p:cNvGrpSpPr/>
            <p:nvPr/>
          </p:nvGrpSpPr>
          <p:grpSpPr>
            <a:xfrm>
              <a:off x="5748344" y="1887193"/>
              <a:ext cx="437162" cy="437162"/>
              <a:chOff x="7001059" y="3519202"/>
              <a:chExt cx="640049" cy="640049"/>
            </a:xfrm>
          </p:grpSpPr>
          <p:sp>
            <p:nvSpPr>
              <p:cNvPr id="100" name="포인트가 5개인 별 99"/>
              <p:cNvSpPr/>
              <p:nvPr/>
            </p:nvSpPr>
            <p:spPr>
              <a:xfrm rot="2123677">
                <a:off x="7001059" y="3519202"/>
                <a:ext cx="640049" cy="640049"/>
              </a:xfrm>
              <a:prstGeom prst="star5">
                <a:avLst>
                  <a:gd name="adj" fmla="val 27892"/>
                  <a:gd name="hf" fmla="val 105146"/>
                  <a:gd name="vf" fmla="val 110557"/>
                </a:avLst>
              </a:prstGeom>
              <a:ln w="57150">
                <a:solidFill>
                  <a:srgbClr val="FFE5FA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1" name="그룹 100"/>
              <p:cNvGrpSpPr/>
              <p:nvPr/>
            </p:nvGrpSpPr>
            <p:grpSpPr>
              <a:xfrm rot="2123677">
                <a:off x="7251971" y="3798426"/>
                <a:ext cx="168337" cy="48878"/>
                <a:chOff x="2918786" y="3871286"/>
                <a:chExt cx="168337" cy="48878"/>
              </a:xfrm>
            </p:grpSpPr>
            <p:sp>
              <p:nvSpPr>
                <p:cNvPr id="102" name="타원 101"/>
                <p:cNvSpPr/>
                <p:nvPr/>
              </p:nvSpPr>
              <p:spPr>
                <a:xfrm>
                  <a:off x="2918786" y="387128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타원 102"/>
                <p:cNvSpPr/>
                <p:nvPr/>
              </p:nvSpPr>
              <p:spPr>
                <a:xfrm>
                  <a:off x="3038245" y="387128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59" name="타원 58"/>
            <p:cNvSpPr/>
            <p:nvPr/>
          </p:nvSpPr>
          <p:spPr>
            <a:xfrm>
              <a:off x="3900599" y="2367103"/>
              <a:ext cx="802292" cy="80229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4301745" y="2566272"/>
              <a:ext cx="802292" cy="80229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/>
            <p:cNvSpPr/>
            <p:nvPr/>
          </p:nvSpPr>
          <p:spPr>
            <a:xfrm>
              <a:off x="4529526" y="2065541"/>
              <a:ext cx="802292" cy="80229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4922314" y="2568006"/>
              <a:ext cx="802292" cy="80229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5263265" y="2033145"/>
              <a:ext cx="802292" cy="80229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5557463" y="2411325"/>
              <a:ext cx="802292" cy="80229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/>
            <p:cNvSpPr/>
            <p:nvPr/>
          </p:nvSpPr>
          <p:spPr>
            <a:xfrm>
              <a:off x="4303126" y="1782428"/>
              <a:ext cx="802292" cy="80229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/>
            <p:cNvSpPr/>
            <p:nvPr/>
          </p:nvSpPr>
          <p:spPr>
            <a:xfrm>
              <a:off x="4871482" y="1553253"/>
              <a:ext cx="802292" cy="80229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7" name="그룹 66"/>
            <p:cNvGrpSpPr/>
            <p:nvPr/>
          </p:nvGrpSpPr>
          <p:grpSpPr>
            <a:xfrm>
              <a:off x="4695326" y="2288036"/>
              <a:ext cx="672011" cy="249749"/>
              <a:chOff x="5335248" y="3543586"/>
              <a:chExt cx="1190508" cy="442444"/>
            </a:xfrm>
          </p:grpSpPr>
          <p:sp>
            <p:nvSpPr>
              <p:cNvPr id="98" name="타원 97"/>
              <p:cNvSpPr/>
              <p:nvPr/>
            </p:nvSpPr>
            <p:spPr>
              <a:xfrm>
                <a:off x="5335248" y="3543586"/>
                <a:ext cx="414479" cy="44117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타원 98"/>
              <p:cNvSpPr/>
              <p:nvPr/>
            </p:nvSpPr>
            <p:spPr>
              <a:xfrm>
                <a:off x="6111275" y="3544858"/>
                <a:ext cx="414481" cy="4411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8" name="그룹 67"/>
            <p:cNvGrpSpPr/>
            <p:nvPr/>
          </p:nvGrpSpPr>
          <p:grpSpPr>
            <a:xfrm>
              <a:off x="4080716" y="2871723"/>
              <a:ext cx="437162" cy="437162"/>
              <a:chOff x="4559484" y="4960651"/>
              <a:chExt cx="640049" cy="640049"/>
            </a:xfrm>
          </p:grpSpPr>
          <p:sp>
            <p:nvSpPr>
              <p:cNvPr id="86" name="포인트가 5개인 별 85"/>
              <p:cNvSpPr/>
              <p:nvPr/>
            </p:nvSpPr>
            <p:spPr>
              <a:xfrm>
                <a:off x="4559484" y="4960651"/>
                <a:ext cx="640049" cy="640049"/>
              </a:xfrm>
              <a:prstGeom prst="star5">
                <a:avLst>
                  <a:gd name="adj" fmla="val 27892"/>
                  <a:gd name="hf" fmla="val 105146"/>
                  <a:gd name="vf" fmla="val 110557"/>
                </a:avLst>
              </a:prstGeom>
              <a:ln w="57150">
                <a:solidFill>
                  <a:srgbClr val="FFE5FA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7" name="그룹 86"/>
              <p:cNvGrpSpPr/>
              <p:nvPr/>
            </p:nvGrpSpPr>
            <p:grpSpPr>
              <a:xfrm>
                <a:off x="4795211" y="5247649"/>
                <a:ext cx="168337" cy="48878"/>
                <a:chOff x="2918786" y="3871286"/>
                <a:chExt cx="168337" cy="48878"/>
              </a:xfrm>
            </p:grpSpPr>
            <p:sp>
              <p:nvSpPr>
                <p:cNvPr id="88" name="타원 87"/>
                <p:cNvSpPr/>
                <p:nvPr/>
              </p:nvSpPr>
              <p:spPr>
                <a:xfrm>
                  <a:off x="2918786" y="387128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타원 92"/>
                <p:cNvSpPr/>
                <p:nvPr/>
              </p:nvSpPr>
              <p:spPr>
                <a:xfrm>
                  <a:off x="3038245" y="387128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69" name="그룹 68"/>
            <p:cNvGrpSpPr/>
            <p:nvPr/>
          </p:nvGrpSpPr>
          <p:grpSpPr>
            <a:xfrm>
              <a:off x="5645554" y="2723392"/>
              <a:ext cx="437162" cy="437162"/>
              <a:chOff x="6850564" y="4743481"/>
              <a:chExt cx="640049" cy="640049"/>
            </a:xfrm>
          </p:grpSpPr>
          <p:sp>
            <p:nvSpPr>
              <p:cNvPr id="82" name="포인트가 5개인 별 81"/>
              <p:cNvSpPr/>
              <p:nvPr/>
            </p:nvSpPr>
            <p:spPr>
              <a:xfrm>
                <a:off x="6850564" y="4743481"/>
                <a:ext cx="640049" cy="640049"/>
              </a:xfrm>
              <a:prstGeom prst="star5">
                <a:avLst>
                  <a:gd name="adj" fmla="val 27892"/>
                  <a:gd name="hf" fmla="val 105146"/>
                  <a:gd name="vf" fmla="val 110557"/>
                </a:avLst>
              </a:prstGeom>
              <a:ln w="57150">
                <a:solidFill>
                  <a:srgbClr val="FFE5FA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3" name="그룹 82"/>
              <p:cNvGrpSpPr/>
              <p:nvPr/>
            </p:nvGrpSpPr>
            <p:grpSpPr>
              <a:xfrm>
                <a:off x="7089858" y="5025841"/>
                <a:ext cx="168337" cy="48878"/>
                <a:chOff x="3177866" y="3901766"/>
                <a:chExt cx="168337" cy="48878"/>
              </a:xfrm>
            </p:grpSpPr>
            <p:sp>
              <p:nvSpPr>
                <p:cNvPr id="84" name="타원 83"/>
                <p:cNvSpPr/>
                <p:nvPr/>
              </p:nvSpPr>
              <p:spPr>
                <a:xfrm>
                  <a:off x="3177866" y="390176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타원 84"/>
                <p:cNvSpPr/>
                <p:nvPr/>
              </p:nvSpPr>
              <p:spPr>
                <a:xfrm>
                  <a:off x="3297325" y="390176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0" name="타원 69"/>
            <p:cNvSpPr/>
            <p:nvPr/>
          </p:nvSpPr>
          <p:spPr>
            <a:xfrm>
              <a:off x="4732093" y="2327645"/>
              <a:ext cx="99223" cy="1056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/>
            <p:cNvSpPr/>
            <p:nvPr/>
          </p:nvSpPr>
          <p:spPr>
            <a:xfrm>
              <a:off x="5170141" y="2328362"/>
              <a:ext cx="99223" cy="1056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/>
            <p:cNvSpPr/>
            <p:nvPr/>
          </p:nvSpPr>
          <p:spPr>
            <a:xfrm>
              <a:off x="4815957" y="2417057"/>
              <a:ext cx="61610" cy="655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/>
            <p:cNvSpPr/>
            <p:nvPr/>
          </p:nvSpPr>
          <p:spPr>
            <a:xfrm>
              <a:off x="5254005" y="2417774"/>
              <a:ext cx="61610" cy="655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/>
            <p:cNvGrpSpPr/>
            <p:nvPr/>
          </p:nvGrpSpPr>
          <p:grpSpPr>
            <a:xfrm>
              <a:off x="4752140" y="2579850"/>
              <a:ext cx="608538" cy="271831"/>
              <a:chOff x="5504417" y="4054951"/>
              <a:chExt cx="890960" cy="397987"/>
            </a:xfrm>
          </p:grpSpPr>
          <p:sp>
            <p:nvSpPr>
              <p:cNvPr id="79" name="막힌 원호 78"/>
              <p:cNvSpPr/>
              <p:nvPr/>
            </p:nvSpPr>
            <p:spPr>
              <a:xfrm rot="10800000">
                <a:off x="5526986" y="4054951"/>
                <a:ext cx="831273" cy="397987"/>
              </a:xfrm>
              <a:prstGeom prst="blockArc">
                <a:avLst>
                  <a:gd name="adj1" fmla="val 11772760"/>
                  <a:gd name="adj2" fmla="val 20484046"/>
                  <a:gd name="adj3" fmla="val 7551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막힌 원호 79"/>
              <p:cNvSpPr/>
              <p:nvPr/>
            </p:nvSpPr>
            <p:spPr>
              <a:xfrm rot="7119199">
                <a:off x="5490930" y="4276663"/>
                <a:ext cx="155935" cy="128961"/>
              </a:xfrm>
              <a:prstGeom prst="blockArc">
                <a:avLst>
                  <a:gd name="adj1" fmla="val 12556315"/>
                  <a:gd name="adj2" fmla="val 19838946"/>
                  <a:gd name="adj3" fmla="val 15100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막힌 원호 80"/>
              <p:cNvSpPr/>
              <p:nvPr/>
            </p:nvSpPr>
            <p:spPr>
              <a:xfrm rot="14400000">
                <a:off x="6252929" y="4257614"/>
                <a:ext cx="155935" cy="128961"/>
              </a:xfrm>
              <a:prstGeom prst="blockArc">
                <a:avLst>
                  <a:gd name="adj1" fmla="val 12556315"/>
                  <a:gd name="adj2" fmla="val 19838946"/>
                  <a:gd name="adj3" fmla="val 15100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5" name="타원 74"/>
            <p:cNvSpPr/>
            <p:nvPr/>
          </p:nvSpPr>
          <p:spPr>
            <a:xfrm rot="2700000">
              <a:off x="4658316" y="2457564"/>
              <a:ext cx="123640" cy="7727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/>
            <p:cNvSpPr/>
            <p:nvPr/>
          </p:nvSpPr>
          <p:spPr>
            <a:xfrm rot="18900000">
              <a:off x="5294250" y="2457564"/>
              <a:ext cx="123640" cy="7727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/>
            <p:cNvSpPr/>
            <p:nvPr/>
          </p:nvSpPr>
          <p:spPr>
            <a:xfrm>
              <a:off x="4370352" y="2452247"/>
              <a:ext cx="390468" cy="37820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/>
            <p:cNvSpPr/>
            <p:nvPr/>
          </p:nvSpPr>
          <p:spPr>
            <a:xfrm>
              <a:off x="5314072" y="2452247"/>
              <a:ext cx="390468" cy="37820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9" name="제목 1"/>
          <p:cNvSpPr txBox="1">
            <a:spLocks/>
          </p:cNvSpPr>
          <p:nvPr/>
        </p:nvSpPr>
        <p:spPr>
          <a:xfrm>
            <a:off x="0" y="1330"/>
            <a:ext cx="12192000" cy="73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smtClean="0"/>
              <a:t>솜사탕 구름 </a:t>
            </a:r>
            <a:r>
              <a:rPr lang="en-US" altLang="ko-KR" sz="2000" dirty="0" smtClean="0"/>
              <a:t>– 6</a:t>
            </a:r>
            <a:r>
              <a:rPr lang="ko-KR" altLang="en-US" sz="2000" smtClean="0"/>
              <a:t>성 특징</a:t>
            </a:r>
            <a:endParaRPr lang="ko-KR" altLang="en-US" sz="2000" dirty="0"/>
          </a:p>
        </p:txBody>
      </p:sp>
      <p:sp>
        <p:nvSpPr>
          <p:cNvPr id="90" name="내용 개체 틀 2"/>
          <p:cNvSpPr txBox="1">
            <a:spLocks/>
          </p:cNvSpPr>
          <p:nvPr/>
        </p:nvSpPr>
        <p:spPr>
          <a:xfrm>
            <a:off x="0" y="734198"/>
            <a:ext cx="12192000" cy="1286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 smtClean="0"/>
              <a:t>5</a:t>
            </a:r>
            <a:r>
              <a:rPr lang="ko-KR" altLang="en-US" sz="1000" smtClean="0"/>
              <a:t>성 솜사탕 구름에서 구름 </a:t>
            </a:r>
            <a:r>
              <a:rPr lang="ko-KR" altLang="en-US" sz="1000"/>
              <a:t>몸에 </a:t>
            </a:r>
            <a:r>
              <a:rPr lang="ko-KR" altLang="en-US" sz="1000" smtClean="0"/>
              <a:t>작은 별모양 </a:t>
            </a:r>
            <a:r>
              <a:rPr lang="ko-KR" altLang="en-US" sz="1000" dirty="0"/>
              <a:t>사탕들이 </a:t>
            </a:r>
            <a:r>
              <a:rPr lang="ko-KR" altLang="en-US" sz="1000" smtClean="0"/>
              <a:t>추가된다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작은 별들에게는 까만 점 눈을 가지고 있다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솜사탕 구름의 몸은 </a:t>
            </a:r>
            <a:r>
              <a:rPr lang="ko-KR" altLang="en-US" sz="1000" dirty="0" err="1" smtClean="0"/>
              <a:t>연파란색이</a:t>
            </a:r>
            <a:r>
              <a:rPr lang="ko-KR" altLang="en-US" sz="1000" dirty="0" smtClean="0"/>
              <a:t> 된다</a:t>
            </a:r>
            <a:r>
              <a:rPr lang="en-US" altLang="ko-KR" sz="1000" dirty="0" smtClean="0"/>
              <a:t>.</a:t>
            </a:r>
            <a:endParaRPr lang="en-US" altLang="ko-KR" sz="1000" dirty="0"/>
          </a:p>
        </p:txBody>
      </p:sp>
      <p:pic>
        <p:nvPicPr>
          <p:cNvPr id="148" name="Picture 20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8" t="18186" r="10396" b="21506"/>
          <a:stretch/>
        </p:blipFill>
        <p:spPr bwMode="auto">
          <a:xfrm>
            <a:off x="229855" y="2095160"/>
            <a:ext cx="2046620" cy="164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10" descr="ê´ë ¨ ì´ë¯¸ì§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36"/>
          <a:stretch/>
        </p:blipFill>
        <p:spPr bwMode="auto">
          <a:xfrm>
            <a:off x="2276474" y="2095159"/>
            <a:ext cx="2215953" cy="164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12" descr="Candy Cotton Cloud #6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9" t="4593" r="11490"/>
          <a:stretch/>
        </p:blipFill>
        <p:spPr bwMode="auto">
          <a:xfrm>
            <a:off x="229855" y="3743320"/>
            <a:ext cx="1544114" cy="243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6" descr="ê´ë ¨ ì´ë¯¸ì§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052" y="3738803"/>
            <a:ext cx="1858511" cy="185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14" descr="êµ¬ë¦ ìºë¦­í°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533" y="3719940"/>
            <a:ext cx="2114066" cy="211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" name="Picture 18" descr="êµ¬ë¦ ìºë¦­í°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2" t="28963" r="17584" b="31074"/>
          <a:stretch/>
        </p:blipFill>
        <p:spPr bwMode="auto">
          <a:xfrm>
            <a:off x="1769030" y="5597314"/>
            <a:ext cx="1849503" cy="114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ê´ë ¨ ì´ë¯¸ì§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5475" y="1846231"/>
            <a:ext cx="1038225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rio star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5912" y="2965094"/>
            <a:ext cx="1291792" cy="137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ê´ë ¨ ì´ë¯¸ì§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333" y="1794739"/>
            <a:ext cx="1190319" cy="118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4" name="TextBox 153"/>
          <p:cNvSpPr txBox="1"/>
          <p:nvPr/>
        </p:nvSpPr>
        <p:spPr>
          <a:xfrm>
            <a:off x="4526382" y="2756629"/>
            <a:ext cx="2028119" cy="52322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/>
              <a:t>구름에 </a:t>
            </a:r>
            <a:r>
              <a:rPr lang="ko-KR" altLang="en-US" sz="1400" dirty="0" smtClean="0"/>
              <a:t>별들이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smtClean="0"/>
              <a:t>왼쪽과 </a:t>
            </a:r>
            <a:r>
              <a:rPr lang="ko-KR" altLang="en-US" sz="1400" dirty="0"/>
              <a:t>같이 박혀 있다</a:t>
            </a:r>
            <a:r>
              <a:rPr lang="en-US" altLang="ko-KR" sz="1400" dirty="0"/>
              <a:t>.</a:t>
            </a:r>
            <a:endParaRPr lang="ko-KR" altLang="en-US" sz="1400"/>
          </a:p>
        </p:txBody>
      </p:sp>
      <p:cxnSp>
        <p:nvCxnSpPr>
          <p:cNvPr id="155" name="직선 화살표 연결선 154"/>
          <p:cNvCxnSpPr>
            <a:stCxn id="154" idx="3"/>
            <a:endCxn id="140" idx="1"/>
          </p:cNvCxnSpPr>
          <p:nvPr/>
        </p:nvCxnSpPr>
        <p:spPr>
          <a:xfrm>
            <a:off x="6554501" y="3018239"/>
            <a:ext cx="478428" cy="4544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7476192" y="1995848"/>
            <a:ext cx="1808508" cy="52322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/>
              <a:t>각 별에는 입은 없고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smtClean="0"/>
              <a:t>점 </a:t>
            </a:r>
            <a:r>
              <a:rPr lang="ko-KR" altLang="en-US" sz="1400" dirty="0" smtClean="0"/>
              <a:t>눈만 있다</a:t>
            </a:r>
            <a:r>
              <a:rPr lang="en-US" altLang="ko-KR" sz="1400" dirty="0" smtClean="0"/>
              <a:t>.</a:t>
            </a:r>
            <a:endParaRPr lang="ko-KR" altLang="en-US" sz="1400"/>
          </a:p>
        </p:txBody>
      </p:sp>
      <p:cxnSp>
        <p:nvCxnSpPr>
          <p:cNvPr id="157" name="직선 화살표 연결선 156"/>
          <p:cNvCxnSpPr>
            <a:stCxn id="156" idx="2"/>
            <a:endCxn id="146" idx="0"/>
          </p:cNvCxnSpPr>
          <p:nvPr/>
        </p:nvCxnSpPr>
        <p:spPr>
          <a:xfrm>
            <a:off x="8380446" y="2519068"/>
            <a:ext cx="896951" cy="11840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255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 txBox="1">
            <a:spLocks/>
          </p:cNvSpPr>
          <p:nvPr/>
        </p:nvSpPr>
        <p:spPr>
          <a:xfrm>
            <a:off x="0" y="1330"/>
            <a:ext cx="12192000" cy="73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smtClean="0"/>
              <a:t>솜사탕 구름 </a:t>
            </a:r>
            <a:r>
              <a:rPr lang="en-US" altLang="ko-KR" sz="2000" dirty="0" smtClean="0"/>
              <a:t>– 7</a:t>
            </a:r>
            <a:r>
              <a:rPr lang="ko-KR" altLang="en-US" sz="2000" smtClean="0"/>
              <a:t>성 특징</a:t>
            </a:r>
            <a:endParaRPr lang="ko-KR" altLang="en-US" sz="2000" dirty="0"/>
          </a:p>
        </p:txBody>
      </p:sp>
      <p:sp>
        <p:nvSpPr>
          <p:cNvPr id="158" name="내용 개체 틀 2"/>
          <p:cNvSpPr txBox="1">
            <a:spLocks/>
          </p:cNvSpPr>
          <p:nvPr/>
        </p:nvSpPr>
        <p:spPr>
          <a:xfrm>
            <a:off x="0" y="733884"/>
            <a:ext cx="12192000" cy="1253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 smtClean="0"/>
              <a:t>6</a:t>
            </a:r>
            <a:r>
              <a:rPr lang="ko-KR" altLang="en-US" sz="1000" smtClean="0"/>
              <a:t>성에서 솜사탕 아래쪽 모빌이 추가되고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구름에 태양 모양 막대사탕이 박혀 있다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en-US" altLang="ko-KR" sz="1000" dirty="0" smtClean="0"/>
              <a:t>(</a:t>
            </a:r>
            <a:r>
              <a:rPr lang="ko-KR" altLang="en-US" sz="1000" smtClean="0"/>
              <a:t>모빌은 별 </a:t>
            </a:r>
            <a:r>
              <a:rPr lang="en-US" altLang="ko-KR" sz="1000" dirty="0" smtClean="0"/>
              <a:t>2</a:t>
            </a:r>
            <a:r>
              <a:rPr lang="ko-KR" altLang="en-US" sz="1000" smtClean="0"/>
              <a:t>개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달 하나 이렇게 </a:t>
            </a:r>
            <a:r>
              <a:rPr lang="en-US" altLang="ko-KR" sz="1000" dirty="0" smtClean="0"/>
              <a:t>3</a:t>
            </a:r>
            <a:r>
              <a:rPr lang="ko-KR" altLang="en-US" sz="1000" smtClean="0"/>
              <a:t>개로 이루어져 있다</a:t>
            </a:r>
            <a:r>
              <a:rPr lang="en-US" altLang="ko-KR" sz="1000" dirty="0" smtClean="0"/>
              <a:t>.)</a:t>
            </a:r>
          </a:p>
        </p:txBody>
      </p:sp>
      <p:grpSp>
        <p:nvGrpSpPr>
          <p:cNvPr id="106" name="그룹 105"/>
          <p:cNvGrpSpPr/>
          <p:nvPr/>
        </p:nvGrpSpPr>
        <p:grpSpPr>
          <a:xfrm>
            <a:off x="7464976" y="899048"/>
            <a:ext cx="4026532" cy="3837457"/>
            <a:chOff x="4035976" y="2451623"/>
            <a:chExt cx="4026532" cy="3837457"/>
          </a:xfrm>
        </p:grpSpPr>
        <p:grpSp>
          <p:nvGrpSpPr>
            <p:cNvPr id="107" name="그룹 106"/>
            <p:cNvGrpSpPr/>
            <p:nvPr/>
          </p:nvGrpSpPr>
          <p:grpSpPr>
            <a:xfrm>
              <a:off x="7167342" y="2940545"/>
              <a:ext cx="640049" cy="640049"/>
              <a:chOff x="7001059" y="3519202"/>
              <a:chExt cx="640049" cy="640049"/>
            </a:xfrm>
          </p:grpSpPr>
          <p:sp>
            <p:nvSpPr>
              <p:cNvPr id="248" name="포인트가 5개인 별 247"/>
              <p:cNvSpPr/>
              <p:nvPr/>
            </p:nvSpPr>
            <p:spPr>
              <a:xfrm rot="2123677">
                <a:off x="7001059" y="3519202"/>
                <a:ext cx="640049" cy="640049"/>
              </a:xfrm>
              <a:prstGeom prst="star5">
                <a:avLst>
                  <a:gd name="adj" fmla="val 27892"/>
                  <a:gd name="hf" fmla="val 105146"/>
                  <a:gd name="vf" fmla="val 110557"/>
                </a:avLst>
              </a:prstGeom>
              <a:ln w="57150">
                <a:solidFill>
                  <a:srgbClr val="FFE5FA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49" name="그룹 248"/>
              <p:cNvGrpSpPr/>
              <p:nvPr/>
            </p:nvGrpSpPr>
            <p:grpSpPr>
              <a:xfrm rot="2123677">
                <a:off x="7251971" y="3798426"/>
                <a:ext cx="168337" cy="48878"/>
                <a:chOff x="2918786" y="3871286"/>
                <a:chExt cx="168337" cy="48878"/>
              </a:xfrm>
            </p:grpSpPr>
            <p:sp>
              <p:nvSpPr>
                <p:cNvPr id="250" name="타원 249"/>
                <p:cNvSpPr/>
                <p:nvPr/>
              </p:nvSpPr>
              <p:spPr>
                <a:xfrm>
                  <a:off x="2918786" y="387128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1" name="타원 250"/>
                <p:cNvSpPr/>
                <p:nvPr/>
              </p:nvSpPr>
              <p:spPr>
                <a:xfrm>
                  <a:off x="3038245" y="387128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08" name="그룹 107"/>
            <p:cNvGrpSpPr/>
            <p:nvPr/>
          </p:nvGrpSpPr>
          <p:grpSpPr>
            <a:xfrm rot="19800000">
              <a:off x="4035976" y="2553823"/>
              <a:ext cx="1619915" cy="1619915"/>
              <a:chOff x="1846276" y="2562819"/>
              <a:chExt cx="2156108" cy="2156108"/>
            </a:xfrm>
          </p:grpSpPr>
          <p:sp>
            <p:nvSpPr>
              <p:cNvPr id="246" name="포인트가 7개인 별 245"/>
              <p:cNvSpPr/>
              <p:nvPr/>
            </p:nvSpPr>
            <p:spPr>
              <a:xfrm>
                <a:off x="1846276" y="2562819"/>
                <a:ext cx="2156108" cy="2156108"/>
              </a:xfrm>
              <a:prstGeom prst="star7">
                <a:avLst>
                  <a:gd name="adj" fmla="val 37274"/>
                  <a:gd name="hf" fmla="val 102572"/>
                  <a:gd name="vf" fmla="val 105210"/>
                </a:avLst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47" name="Picture 2" descr="ê´ë ¨ ì´ë¯¸ì§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7738"/>
              <a:stretch/>
            </p:blipFill>
            <p:spPr bwMode="auto">
              <a:xfrm>
                <a:off x="2148043" y="2957505"/>
                <a:ext cx="1552575" cy="15381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9" name="그룹 108"/>
            <p:cNvGrpSpPr/>
            <p:nvPr/>
          </p:nvGrpSpPr>
          <p:grpSpPr>
            <a:xfrm>
              <a:off x="4462058" y="2451623"/>
              <a:ext cx="3600450" cy="2660337"/>
              <a:chOff x="4219575" y="2847905"/>
              <a:chExt cx="2802784" cy="2070949"/>
            </a:xfrm>
            <a:solidFill>
              <a:srgbClr val="FBA3F1"/>
            </a:solidFill>
          </p:grpSpPr>
          <p:sp>
            <p:nvSpPr>
              <p:cNvPr id="238" name="타원 237"/>
              <p:cNvSpPr/>
              <p:nvPr/>
            </p:nvSpPr>
            <p:spPr>
              <a:xfrm>
                <a:off x="4219575" y="3775477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타원 238"/>
              <p:cNvSpPr/>
              <p:nvPr/>
            </p:nvSpPr>
            <p:spPr>
              <a:xfrm>
                <a:off x="4676775" y="4002477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타원 239"/>
              <p:cNvSpPr/>
              <p:nvPr/>
            </p:nvSpPr>
            <p:spPr>
              <a:xfrm>
                <a:off x="4936384" y="3431777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타원 240"/>
              <p:cNvSpPr/>
              <p:nvPr/>
            </p:nvSpPr>
            <p:spPr>
              <a:xfrm>
                <a:off x="5384059" y="4004454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타원 241"/>
              <p:cNvSpPr/>
              <p:nvPr/>
            </p:nvSpPr>
            <p:spPr>
              <a:xfrm>
                <a:off x="5772652" y="3394854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타원 242"/>
              <p:cNvSpPr/>
              <p:nvPr/>
            </p:nvSpPr>
            <p:spPr>
              <a:xfrm>
                <a:off x="6107959" y="3825879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타원 243"/>
              <p:cNvSpPr/>
              <p:nvPr/>
            </p:nvSpPr>
            <p:spPr>
              <a:xfrm>
                <a:off x="4678349" y="3109104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타원 244"/>
              <p:cNvSpPr/>
              <p:nvPr/>
            </p:nvSpPr>
            <p:spPr>
              <a:xfrm>
                <a:off x="5326124" y="2847905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0" name="그룹 109"/>
            <p:cNvGrpSpPr/>
            <p:nvPr/>
          </p:nvGrpSpPr>
          <p:grpSpPr>
            <a:xfrm>
              <a:off x="5625618" y="3527418"/>
              <a:ext cx="983891" cy="365657"/>
              <a:chOff x="5335248" y="3543586"/>
              <a:chExt cx="1190508" cy="442444"/>
            </a:xfrm>
          </p:grpSpPr>
          <p:sp>
            <p:nvSpPr>
              <p:cNvPr id="236" name="타원 235"/>
              <p:cNvSpPr/>
              <p:nvPr/>
            </p:nvSpPr>
            <p:spPr>
              <a:xfrm>
                <a:off x="5335248" y="3543586"/>
                <a:ext cx="414479" cy="44117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타원 236"/>
              <p:cNvSpPr/>
              <p:nvPr/>
            </p:nvSpPr>
            <p:spPr>
              <a:xfrm>
                <a:off x="6111275" y="3544858"/>
                <a:ext cx="414481" cy="4411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1" name="그룹 110"/>
            <p:cNvGrpSpPr/>
            <p:nvPr/>
          </p:nvGrpSpPr>
          <p:grpSpPr>
            <a:xfrm>
              <a:off x="4725767" y="4381994"/>
              <a:ext cx="640049" cy="640049"/>
              <a:chOff x="4559484" y="4960651"/>
              <a:chExt cx="640049" cy="640049"/>
            </a:xfrm>
          </p:grpSpPr>
          <p:sp>
            <p:nvSpPr>
              <p:cNvPr id="232" name="포인트가 5개인 별 231"/>
              <p:cNvSpPr/>
              <p:nvPr/>
            </p:nvSpPr>
            <p:spPr>
              <a:xfrm>
                <a:off x="4559484" y="4960651"/>
                <a:ext cx="640049" cy="640049"/>
              </a:xfrm>
              <a:prstGeom prst="star5">
                <a:avLst>
                  <a:gd name="adj" fmla="val 27892"/>
                  <a:gd name="hf" fmla="val 105146"/>
                  <a:gd name="vf" fmla="val 110557"/>
                </a:avLst>
              </a:prstGeom>
              <a:ln w="57150">
                <a:solidFill>
                  <a:srgbClr val="FFE5FA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3" name="그룹 232"/>
              <p:cNvGrpSpPr/>
              <p:nvPr/>
            </p:nvGrpSpPr>
            <p:grpSpPr>
              <a:xfrm>
                <a:off x="4795211" y="5247649"/>
                <a:ext cx="168337" cy="48878"/>
                <a:chOff x="2918786" y="3871286"/>
                <a:chExt cx="168337" cy="48878"/>
              </a:xfrm>
            </p:grpSpPr>
            <p:sp>
              <p:nvSpPr>
                <p:cNvPr id="234" name="타원 233"/>
                <p:cNvSpPr/>
                <p:nvPr/>
              </p:nvSpPr>
              <p:spPr>
                <a:xfrm>
                  <a:off x="2918786" y="387128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5" name="타원 234"/>
                <p:cNvSpPr/>
                <p:nvPr/>
              </p:nvSpPr>
              <p:spPr>
                <a:xfrm>
                  <a:off x="3038245" y="387128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12" name="그룹 111"/>
            <p:cNvGrpSpPr/>
            <p:nvPr/>
          </p:nvGrpSpPr>
          <p:grpSpPr>
            <a:xfrm>
              <a:off x="7016847" y="4164824"/>
              <a:ext cx="640049" cy="640049"/>
              <a:chOff x="6850564" y="4743481"/>
              <a:chExt cx="640049" cy="640049"/>
            </a:xfrm>
          </p:grpSpPr>
          <p:sp>
            <p:nvSpPr>
              <p:cNvPr id="228" name="포인트가 5개인 별 227"/>
              <p:cNvSpPr/>
              <p:nvPr/>
            </p:nvSpPr>
            <p:spPr>
              <a:xfrm>
                <a:off x="6850564" y="4743481"/>
                <a:ext cx="640049" cy="640049"/>
              </a:xfrm>
              <a:prstGeom prst="star5">
                <a:avLst>
                  <a:gd name="adj" fmla="val 27892"/>
                  <a:gd name="hf" fmla="val 105146"/>
                  <a:gd name="vf" fmla="val 110557"/>
                </a:avLst>
              </a:prstGeom>
              <a:ln w="57150">
                <a:solidFill>
                  <a:srgbClr val="FFE5FA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29" name="그룹 228"/>
              <p:cNvGrpSpPr/>
              <p:nvPr/>
            </p:nvGrpSpPr>
            <p:grpSpPr>
              <a:xfrm>
                <a:off x="7089858" y="5025841"/>
                <a:ext cx="168337" cy="48878"/>
                <a:chOff x="3177866" y="3901766"/>
                <a:chExt cx="168337" cy="48878"/>
              </a:xfrm>
            </p:grpSpPr>
            <p:sp>
              <p:nvSpPr>
                <p:cNvPr id="230" name="타원 229"/>
                <p:cNvSpPr/>
                <p:nvPr/>
              </p:nvSpPr>
              <p:spPr>
                <a:xfrm>
                  <a:off x="3177866" y="390176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1" name="타원 230"/>
                <p:cNvSpPr/>
                <p:nvPr/>
              </p:nvSpPr>
              <p:spPr>
                <a:xfrm>
                  <a:off x="3297325" y="390176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13" name="달 112"/>
            <p:cNvSpPr/>
            <p:nvPr/>
          </p:nvSpPr>
          <p:spPr>
            <a:xfrm rot="2700000" flipH="1">
              <a:off x="5241565" y="5590431"/>
              <a:ext cx="482899" cy="914400"/>
            </a:xfrm>
            <a:prstGeom prst="mo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4" name="직선 연결선 113"/>
            <p:cNvCxnSpPr>
              <a:stCxn id="239" idx="4"/>
              <a:endCxn id="113" idx="0"/>
            </p:cNvCxnSpPr>
            <p:nvPr/>
          </p:nvCxnSpPr>
          <p:spPr>
            <a:xfrm flipH="1">
              <a:off x="5635573" y="5109419"/>
              <a:ext cx="1121" cy="4441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직선 연결선 114"/>
            <p:cNvCxnSpPr>
              <a:stCxn id="241" idx="3"/>
              <a:endCxn id="223" idx="0"/>
            </p:cNvCxnSpPr>
            <p:nvPr/>
          </p:nvCxnSpPr>
          <p:spPr>
            <a:xfrm>
              <a:off x="6129973" y="4939938"/>
              <a:ext cx="7992" cy="2628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6" name="그룹 115"/>
            <p:cNvGrpSpPr/>
            <p:nvPr/>
          </p:nvGrpSpPr>
          <p:grpSpPr>
            <a:xfrm>
              <a:off x="5817940" y="5202747"/>
              <a:ext cx="640049" cy="640049"/>
              <a:chOff x="7127273" y="5849651"/>
              <a:chExt cx="640049" cy="640049"/>
            </a:xfrm>
          </p:grpSpPr>
          <p:sp>
            <p:nvSpPr>
              <p:cNvPr id="223" name="포인트가 5개인 별 222"/>
              <p:cNvSpPr/>
              <p:nvPr/>
            </p:nvSpPr>
            <p:spPr>
              <a:xfrm>
                <a:off x="7127273" y="5849651"/>
                <a:ext cx="640049" cy="640049"/>
              </a:xfrm>
              <a:prstGeom prst="star5">
                <a:avLst>
                  <a:gd name="adj" fmla="val 27892"/>
                  <a:gd name="hf" fmla="val 105146"/>
                  <a:gd name="vf" fmla="val 110557"/>
                </a:avLst>
              </a:prstGeom>
              <a:ln w="57150"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24" name="그룹 223"/>
              <p:cNvGrpSpPr/>
              <p:nvPr/>
            </p:nvGrpSpPr>
            <p:grpSpPr>
              <a:xfrm>
                <a:off x="7363128" y="6145236"/>
                <a:ext cx="168337" cy="48878"/>
                <a:chOff x="6983178" y="4623672"/>
                <a:chExt cx="168337" cy="48878"/>
              </a:xfrm>
            </p:grpSpPr>
            <p:sp>
              <p:nvSpPr>
                <p:cNvPr id="225" name="타원 224"/>
                <p:cNvSpPr/>
                <p:nvPr/>
              </p:nvSpPr>
              <p:spPr>
                <a:xfrm>
                  <a:off x="6983178" y="4623672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7" name="타원 226"/>
                <p:cNvSpPr/>
                <p:nvPr/>
              </p:nvSpPr>
              <p:spPr>
                <a:xfrm>
                  <a:off x="7102637" y="4623672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cxnSp>
          <p:nvCxnSpPr>
            <p:cNvPr id="117" name="직선 연결선 116"/>
            <p:cNvCxnSpPr>
              <a:stCxn id="241" idx="5"/>
              <a:endCxn id="218" idx="0"/>
            </p:cNvCxnSpPr>
            <p:nvPr/>
          </p:nvCxnSpPr>
          <p:spPr>
            <a:xfrm>
              <a:off x="6960567" y="4939938"/>
              <a:ext cx="15529" cy="69270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8" name="그룹 117"/>
            <p:cNvGrpSpPr/>
            <p:nvPr/>
          </p:nvGrpSpPr>
          <p:grpSpPr>
            <a:xfrm>
              <a:off x="6656071" y="5632645"/>
              <a:ext cx="640049" cy="640049"/>
              <a:chOff x="7127273" y="5849651"/>
              <a:chExt cx="640049" cy="640049"/>
            </a:xfrm>
          </p:grpSpPr>
          <p:sp>
            <p:nvSpPr>
              <p:cNvPr id="218" name="포인트가 5개인 별 217"/>
              <p:cNvSpPr/>
              <p:nvPr/>
            </p:nvSpPr>
            <p:spPr>
              <a:xfrm>
                <a:off x="7127273" y="5849651"/>
                <a:ext cx="640049" cy="640049"/>
              </a:xfrm>
              <a:prstGeom prst="star5">
                <a:avLst>
                  <a:gd name="adj" fmla="val 27892"/>
                  <a:gd name="hf" fmla="val 105146"/>
                  <a:gd name="vf" fmla="val 110557"/>
                </a:avLst>
              </a:prstGeom>
              <a:ln w="57150"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19" name="그룹 218"/>
              <p:cNvGrpSpPr/>
              <p:nvPr/>
            </p:nvGrpSpPr>
            <p:grpSpPr>
              <a:xfrm>
                <a:off x="7363128" y="6145236"/>
                <a:ext cx="168337" cy="48878"/>
                <a:chOff x="6983178" y="4623672"/>
                <a:chExt cx="168337" cy="48878"/>
              </a:xfrm>
            </p:grpSpPr>
            <p:sp>
              <p:nvSpPr>
                <p:cNvPr id="220" name="타원 219"/>
                <p:cNvSpPr/>
                <p:nvPr/>
              </p:nvSpPr>
              <p:spPr>
                <a:xfrm>
                  <a:off x="6983178" y="4623672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2" name="타원 221"/>
                <p:cNvSpPr/>
                <p:nvPr/>
              </p:nvSpPr>
              <p:spPr>
                <a:xfrm>
                  <a:off x="7102637" y="4623672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19" name="타원 118"/>
            <p:cNvSpPr/>
            <p:nvPr/>
          </p:nvSpPr>
          <p:spPr>
            <a:xfrm>
              <a:off x="5679448" y="3585410"/>
              <a:ext cx="145273" cy="1546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타원 119"/>
            <p:cNvSpPr/>
            <p:nvPr/>
          </p:nvSpPr>
          <p:spPr>
            <a:xfrm>
              <a:off x="6320794" y="3586460"/>
              <a:ext cx="145273" cy="1546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타원 120"/>
            <p:cNvSpPr/>
            <p:nvPr/>
          </p:nvSpPr>
          <p:spPr>
            <a:xfrm>
              <a:off x="5802233" y="3716318"/>
              <a:ext cx="90203" cy="960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타원 121"/>
            <p:cNvSpPr/>
            <p:nvPr/>
          </p:nvSpPr>
          <p:spPr>
            <a:xfrm>
              <a:off x="6443579" y="3717368"/>
              <a:ext cx="90203" cy="960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0" name="그룹 209"/>
            <p:cNvGrpSpPr/>
            <p:nvPr/>
          </p:nvGrpSpPr>
          <p:grpSpPr>
            <a:xfrm>
              <a:off x="5708800" y="3954663"/>
              <a:ext cx="890960" cy="397987"/>
              <a:chOff x="5504417" y="4054951"/>
              <a:chExt cx="890960" cy="397987"/>
            </a:xfrm>
          </p:grpSpPr>
          <p:sp>
            <p:nvSpPr>
              <p:cNvPr id="215" name="막힌 원호 214"/>
              <p:cNvSpPr/>
              <p:nvPr/>
            </p:nvSpPr>
            <p:spPr>
              <a:xfrm rot="10800000">
                <a:off x="5526986" y="4054951"/>
                <a:ext cx="831273" cy="397987"/>
              </a:xfrm>
              <a:prstGeom prst="blockArc">
                <a:avLst>
                  <a:gd name="adj1" fmla="val 11772760"/>
                  <a:gd name="adj2" fmla="val 20484046"/>
                  <a:gd name="adj3" fmla="val 7551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막힌 원호 215"/>
              <p:cNvSpPr/>
              <p:nvPr/>
            </p:nvSpPr>
            <p:spPr>
              <a:xfrm rot="7119199">
                <a:off x="5490930" y="4276663"/>
                <a:ext cx="155935" cy="128961"/>
              </a:xfrm>
              <a:prstGeom prst="blockArc">
                <a:avLst>
                  <a:gd name="adj1" fmla="val 12556315"/>
                  <a:gd name="adj2" fmla="val 19838946"/>
                  <a:gd name="adj3" fmla="val 15100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막힌 원호 216"/>
              <p:cNvSpPr/>
              <p:nvPr/>
            </p:nvSpPr>
            <p:spPr>
              <a:xfrm rot="14400000">
                <a:off x="6252929" y="4257614"/>
                <a:ext cx="155935" cy="128961"/>
              </a:xfrm>
              <a:prstGeom prst="blockArc">
                <a:avLst>
                  <a:gd name="adj1" fmla="val 12556315"/>
                  <a:gd name="adj2" fmla="val 19838946"/>
                  <a:gd name="adj3" fmla="val 15100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11" name="타원 210"/>
            <p:cNvSpPr/>
            <p:nvPr/>
          </p:nvSpPr>
          <p:spPr>
            <a:xfrm rot="2700000">
              <a:off x="5571432" y="3775624"/>
              <a:ext cx="181022" cy="113144"/>
            </a:xfrm>
            <a:prstGeom prst="ellipse">
              <a:avLst/>
            </a:prstGeom>
            <a:solidFill>
              <a:srgbClr val="FBA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타원 211"/>
            <p:cNvSpPr/>
            <p:nvPr/>
          </p:nvSpPr>
          <p:spPr>
            <a:xfrm rot="18900000">
              <a:off x="6502502" y="3775624"/>
              <a:ext cx="181022" cy="113144"/>
            </a:xfrm>
            <a:prstGeom prst="ellipse">
              <a:avLst/>
            </a:prstGeom>
            <a:solidFill>
              <a:srgbClr val="FBA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타원 212"/>
            <p:cNvSpPr/>
            <p:nvPr/>
          </p:nvSpPr>
          <p:spPr>
            <a:xfrm>
              <a:off x="5149823" y="3767840"/>
              <a:ext cx="571684" cy="55372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타원 213"/>
            <p:cNvSpPr/>
            <p:nvPr/>
          </p:nvSpPr>
          <p:spPr>
            <a:xfrm>
              <a:off x="6531524" y="3767840"/>
              <a:ext cx="571684" cy="55372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43" y="1891893"/>
            <a:ext cx="1682260" cy="16697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28" y="3477091"/>
            <a:ext cx="1061823" cy="1053495"/>
          </a:xfrm>
          <a:prstGeom prst="rect">
            <a:avLst/>
          </a:prstGeom>
        </p:spPr>
      </p:pic>
      <p:pic>
        <p:nvPicPr>
          <p:cNvPr id="3078" name="Picture 6" descr="Lollipop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44" b="35879"/>
          <a:stretch/>
        </p:blipFill>
        <p:spPr bwMode="auto">
          <a:xfrm>
            <a:off x="3616593" y="4866223"/>
            <a:ext cx="1044420" cy="101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rcRect l="2904" t="10354" r="5858" b="45044"/>
          <a:stretch/>
        </p:blipFill>
        <p:spPr>
          <a:xfrm>
            <a:off x="220730" y="4600680"/>
            <a:ext cx="3415495" cy="1112475"/>
          </a:xfrm>
          <a:prstGeom prst="rect">
            <a:avLst/>
          </a:prstGeom>
        </p:spPr>
      </p:pic>
      <p:pic>
        <p:nvPicPr>
          <p:cNvPr id="256" name="Picture 10" descr="êµ¬ë¦ ìºë¦­í°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221" y="1145566"/>
            <a:ext cx="2937200" cy="293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7" name="Picture 8" descr="baby cloud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873" y="1708269"/>
            <a:ext cx="1657973" cy="165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화살표 연결선 9"/>
          <p:cNvCxnSpPr>
            <a:stCxn id="259" idx="0"/>
          </p:cNvCxnSpPr>
          <p:nvPr/>
        </p:nvCxnSpPr>
        <p:spPr>
          <a:xfrm flipH="1" flipV="1">
            <a:off x="2981326" y="2181225"/>
            <a:ext cx="434119" cy="18523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화살표 연결선 257"/>
          <p:cNvCxnSpPr>
            <a:stCxn id="259" idx="0"/>
          </p:cNvCxnSpPr>
          <p:nvPr/>
        </p:nvCxnSpPr>
        <p:spPr>
          <a:xfrm flipV="1">
            <a:off x="3415445" y="2422182"/>
            <a:ext cx="767949" cy="161138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1607097" y="4033565"/>
            <a:ext cx="3616696" cy="26161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 smtClean="0"/>
              <a:t>구름 뒤쪽에 막대사탕으로 만들어진 태양이 박혀 있다</a:t>
            </a:r>
            <a:r>
              <a:rPr lang="en-US" altLang="ko-KR" sz="1100" dirty="0" smtClean="0"/>
              <a:t>.</a:t>
            </a:r>
          </a:p>
        </p:txBody>
      </p:sp>
      <p:cxnSp>
        <p:nvCxnSpPr>
          <p:cNvPr id="260" name="직선 화살표 연결선 259"/>
          <p:cNvCxnSpPr/>
          <p:nvPr/>
        </p:nvCxnSpPr>
        <p:spPr>
          <a:xfrm flipV="1">
            <a:off x="6753225" y="1847850"/>
            <a:ext cx="962025" cy="304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2" name="Picture 10" descr="baby cloud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897" y="4941070"/>
            <a:ext cx="1207174" cy="1796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baby cloud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130" y="5106117"/>
            <a:ext cx="1610394" cy="161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baby cloud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6378" y="5111815"/>
            <a:ext cx="1019397" cy="152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ê´ë ¨ ì´ë¯¸ì§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1" r="20475"/>
          <a:stretch/>
        </p:blipFill>
        <p:spPr bwMode="auto">
          <a:xfrm>
            <a:off x="7019925" y="4792865"/>
            <a:ext cx="1162050" cy="184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1" name="직선 화살표 연결선 260"/>
          <p:cNvCxnSpPr>
            <a:stCxn id="262" idx="3"/>
          </p:cNvCxnSpPr>
          <p:nvPr/>
        </p:nvCxnSpPr>
        <p:spPr>
          <a:xfrm flipV="1">
            <a:off x="7284780" y="4554278"/>
            <a:ext cx="1122226" cy="11193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TextBox 261"/>
          <p:cNvSpPr txBox="1"/>
          <p:nvPr/>
        </p:nvSpPr>
        <p:spPr>
          <a:xfrm>
            <a:off x="5631763" y="4450769"/>
            <a:ext cx="1653017" cy="430887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 smtClean="0"/>
              <a:t>구름 아래 달과 별 모양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ko-KR" altLang="en-US" sz="1100" smtClean="0"/>
              <a:t>모빌이 </a:t>
            </a:r>
            <a:r>
              <a:rPr lang="ko-KR" altLang="en-US" sz="1100" dirty="0" smtClean="0"/>
              <a:t>달려 있다</a:t>
            </a:r>
            <a:r>
              <a:rPr lang="en-US" altLang="ko-KR" sz="11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2684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위로 구부러진 화살표 68"/>
          <p:cNvSpPr/>
          <p:nvPr/>
        </p:nvSpPr>
        <p:spPr>
          <a:xfrm rot="10800000">
            <a:off x="6915149" y="2247900"/>
            <a:ext cx="1826607" cy="51437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0" y="1330"/>
            <a:ext cx="12192000" cy="73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smtClean="0"/>
              <a:t>솜사탕 구름 </a:t>
            </a:r>
            <a:r>
              <a:rPr lang="en-US" altLang="ko-KR" sz="2000" dirty="0" smtClean="0"/>
              <a:t>– </a:t>
            </a:r>
            <a:r>
              <a:rPr lang="ko-KR" altLang="en-US" sz="2000" smtClean="0"/>
              <a:t>애니메이션</a:t>
            </a:r>
            <a:endParaRPr lang="ko-KR" altLang="en-US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371475" y="1463600"/>
            <a:ext cx="29642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걷기</a:t>
            </a:r>
            <a:r>
              <a:rPr lang="en-US" altLang="ko-KR" sz="1000" dirty="0" smtClean="0"/>
              <a:t>&amp;</a:t>
            </a:r>
            <a:r>
              <a:rPr lang="ko-KR" altLang="en-US" sz="1000" smtClean="0"/>
              <a:t>뛰기</a:t>
            </a:r>
            <a:endParaRPr lang="en-US" altLang="ko-KR" sz="1000" dirty="0" smtClean="0"/>
          </a:p>
          <a:p>
            <a:r>
              <a:rPr lang="ko-KR" altLang="en-US" sz="1000" dirty="0" smtClean="0"/>
              <a:t>남자 유저 캐릭터 머리 위치 쯤에서 날고 있으며</a:t>
            </a:r>
            <a:r>
              <a:rPr lang="en-US" altLang="ko-KR" sz="1000" dirty="0" smtClean="0"/>
              <a:t>,</a:t>
            </a:r>
            <a:br>
              <a:rPr lang="en-US" altLang="ko-KR" sz="1000" dirty="0" smtClean="0"/>
            </a:br>
            <a:r>
              <a:rPr lang="ko-KR" altLang="en-US" sz="1000" smtClean="0"/>
              <a:t>걷기 뛰기 모두 날아서 이동한다</a:t>
            </a:r>
            <a:r>
              <a:rPr lang="en-US" altLang="ko-KR" sz="1000" dirty="0" smtClean="0"/>
              <a:t>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996918" y="1463600"/>
            <a:ext cx="41985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대기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둥실 둥실 떠 있다가 이따금씩 자기몸을 축으로 몸을 획</a:t>
            </a:r>
            <a:r>
              <a:rPr lang="en-US" altLang="ko-KR" sz="1000" dirty="0" smtClean="0"/>
              <a:t> </a:t>
            </a:r>
            <a:r>
              <a:rPr lang="ko-KR" altLang="en-US" sz="1000" smtClean="0"/>
              <a:t>돌린다</a:t>
            </a:r>
            <a:r>
              <a:rPr lang="en-US" altLang="ko-KR" sz="1000" dirty="0" smtClean="0"/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996918" y="4084303"/>
            <a:ext cx="50385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상호액션 </a:t>
            </a:r>
            <a:r>
              <a:rPr lang="en-US" altLang="ko-KR" sz="1000" dirty="0" smtClean="0"/>
              <a:t>:</a:t>
            </a:r>
            <a:br>
              <a:rPr lang="en-US" altLang="ko-KR" sz="1000" dirty="0" smtClean="0"/>
            </a:br>
            <a:r>
              <a:rPr lang="ko-KR" altLang="en-US" sz="1000" smtClean="0"/>
              <a:t>유저 캐릭터에게 바람을 불어 날려버리려 하다가 오히려 자기가 저 뒤로 날아가 버려</a:t>
            </a:r>
            <a:endParaRPr lang="en-US" altLang="ko-KR" sz="1000" dirty="0" smtClean="0"/>
          </a:p>
          <a:p>
            <a:r>
              <a:rPr lang="ko-KR" altLang="en-US" sz="1000" dirty="0" smtClean="0"/>
              <a:t>그로기 상태가 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cxnSp>
        <p:nvCxnSpPr>
          <p:cNvPr id="67" name="직선 연결선 66"/>
          <p:cNvCxnSpPr/>
          <p:nvPr/>
        </p:nvCxnSpPr>
        <p:spPr>
          <a:xfrm flipV="1">
            <a:off x="7856654" y="1866901"/>
            <a:ext cx="0" cy="1885949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7103579" y="2181397"/>
            <a:ext cx="1501853" cy="1431330"/>
            <a:chOff x="4035976" y="2451623"/>
            <a:chExt cx="4026532" cy="3837457"/>
          </a:xfrm>
        </p:grpSpPr>
        <p:grpSp>
          <p:nvGrpSpPr>
            <p:cNvPr id="7" name="그룹 6"/>
            <p:cNvGrpSpPr/>
            <p:nvPr/>
          </p:nvGrpSpPr>
          <p:grpSpPr>
            <a:xfrm>
              <a:off x="7167342" y="2940545"/>
              <a:ext cx="640049" cy="640049"/>
              <a:chOff x="7001059" y="3519202"/>
              <a:chExt cx="640049" cy="640049"/>
            </a:xfrm>
          </p:grpSpPr>
          <p:sp>
            <p:nvSpPr>
              <p:cNvPr id="62" name="포인트가 5개인 별 61"/>
              <p:cNvSpPr/>
              <p:nvPr/>
            </p:nvSpPr>
            <p:spPr>
              <a:xfrm rot="2123677">
                <a:off x="7001059" y="3519202"/>
                <a:ext cx="640049" cy="640049"/>
              </a:xfrm>
              <a:prstGeom prst="star5">
                <a:avLst>
                  <a:gd name="adj" fmla="val 27892"/>
                  <a:gd name="hf" fmla="val 105146"/>
                  <a:gd name="vf" fmla="val 110557"/>
                </a:avLst>
              </a:prstGeom>
              <a:ln w="57150">
                <a:solidFill>
                  <a:srgbClr val="FFE5FA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3" name="그룹 62"/>
              <p:cNvGrpSpPr/>
              <p:nvPr/>
            </p:nvGrpSpPr>
            <p:grpSpPr>
              <a:xfrm rot="2123677">
                <a:off x="7251971" y="3798426"/>
                <a:ext cx="168337" cy="48878"/>
                <a:chOff x="2918786" y="3871286"/>
                <a:chExt cx="168337" cy="48878"/>
              </a:xfrm>
            </p:grpSpPr>
            <p:sp>
              <p:nvSpPr>
                <p:cNvPr id="64" name="타원 63"/>
                <p:cNvSpPr/>
                <p:nvPr/>
              </p:nvSpPr>
              <p:spPr>
                <a:xfrm>
                  <a:off x="2918786" y="387128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타원 64"/>
                <p:cNvSpPr/>
                <p:nvPr/>
              </p:nvSpPr>
              <p:spPr>
                <a:xfrm>
                  <a:off x="3038245" y="387128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" name="그룹 7"/>
            <p:cNvGrpSpPr/>
            <p:nvPr/>
          </p:nvGrpSpPr>
          <p:grpSpPr>
            <a:xfrm rot="19800000">
              <a:off x="4035976" y="2553823"/>
              <a:ext cx="1619915" cy="1619915"/>
              <a:chOff x="1846276" y="2562819"/>
              <a:chExt cx="2156108" cy="2156108"/>
            </a:xfrm>
          </p:grpSpPr>
          <p:sp>
            <p:nvSpPr>
              <p:cNvPr id="60" name="포인트가 7개인 별 59"/>
              <p:cNvSpPr/>
              <p:nvPr/>
            </p:nvSpPr>
            <p:spPr>
              <a:xfrm>
                <a:off x="1846276" y="2562819"/>
                <a:ext cx="2156108" cy="2156108"/>
              </a:xfrm>
              <a:prstGeom prst="star7">
                <a:avLst>
                  <a:gd name="adj" fmla="val 37274"/>
                  <a:gd name="hf" fmla="val 102572"/>
                  <a:gd name="vf" fmla="val 105210"/>
                </a:avLst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1" name="Picture 2" descr="ê´ë ¨ ì´ë¯¸ì§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7738"/>
              <a:stretch/>
            </p:blipFill>
            <p:spPr bwMode="auto">
              <a:xfrm>
                <a:off x="2148043" y="2957505"/>
                <a:ext cx="1552575" cy="15381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그룹 8"/>
            <p:cNvGrpSpPr/>
            <p:nvPr/>
          </p:nvGrpSpPr>
          <p:grpSpPr>
            <a:xfrm>
              <a:off x="4462058" y="2451623"/>
              <a:ext cx="3600450" cy="2660337"/>
              <a:chOff x="4219575" y="2847905"/>
              <a:chExt cx="2802784" cy="2070949"/>
            </a:xfrm>
            <a:solidFill>
              <a:srgbClr val="FBA3F1"/>
            </a:solidFill>
          </p:grpSpPr>
          <p:sp>
            <p:nvSpPr>
              <p:cNvPr id="52" name="타원 51"/>
              <p:cNvSpPr/>
              <p:nvPr/>
            </p:nvSpPr>
            <p:spPr>
              <a:xfrm>
                <a:off x="4219575" y="3775477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타원 52"/>
              <p:cNvSpPr/>
              <p:nvPr/>
            </p:nvSpPr>
            <p:spPr>
              <a:xfrm>
                <a:off x="4676775" y="4002477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4936384" y="3431777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5384059" y="4004454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/>
              <p:cNvSpPr/>
              <p:nvPr/>
            </p:nvSpPr>
            <p:spPr>
              <a:xfrm>
                <a:off x="5772652" y="3394854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56"/>
              <p:cNvSpPr/>
              <p:nvPr/>
            </p:nvSpPr>
            <p:spPr>
              <a:xfrm>
                <a:off x="6107959" y="3825879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타원 57"/>
              <p:cNvSpPr/>
              <p:nvPr/>
            </p:nvSpPr>
            <p:spPr>
              <a:xfrm>
                <a:off x="4678349" y="3109104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타원 58"/>
              <p:cNvSpPr/>
              <p:nvPr/>
            </p:nvSpPr>
            <p:spPr>
              <a:xfrm>
                <a:off x="5326124" y="2847905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5625618" y="3527418"/>
              <a:ext cx="983891" cy="365657"/>
              <a:chOff x="5335248" y="3543586"/>
              <a:chExt cx="1190508" cy="442444"/>
            </a:xfrm>
          </p:grpSpPr>
          <p:sp>
            <p:nvSpPr>
              <p:cNvPr id="50" name="타원 49"/>
              <p:cNvSpPr/>
              <p:nvPr/>
            </p:nvSpPr>
            <p:spPr>
              <a:xfrm>
                <a:off x="5335248" y="3543586"/>
                <a:ext cx="414479" cy="44117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0"/>
              <p:cNvSpPr/>
              <p:nvPr/>
            </p:nvSpPr>
            <p:spPr>
              <a:xfrm>
                <a:off x="6111275" y="3544858"/>
                <a:ext cx="414481" cy="4411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4725767" y="4381994"/>
              <a:ext cx="640049" cy="640049"/>
              <a:chOff x="4559484" y="4960651"/>
              <a:chExt cx="640049" cy="640049"/>
            </a:xfrm>
          </p:grpSpPr>
          <p:sp>
            <p:nvSpPr>
              <p:cNvPr id="46" name="포인트가 5개인 별 45"/>
              <p:cNvSpPr/>
              <p:nvPr/>
            </p:nvSpPr>
            <p:spPr>
              <a:xfrm>
                <a:off x="4559484" y="4960651"/>
                <a:ext cx="640049" cy="640049"/>
              </a:xfrm>
              <a:prstGeom prst="star5">
                <a:avLst>
                  <a:gd name="adj" fmla="val 27892"/>
                  <a:gd name="hf" fmla="val 105146"/>
                  <a:gd name="vf" fmla="val 110557"/>
                </a:avLst>
              </a:prstGeom>
              <a:ln w="57150">
                <a:solidFill>
                  <a:srgbClr val="FFE5FA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7" name="그룹 46"/>
              <p:cNvGrpSpPr/>
              <p:nvPr/>
            </p:nvGrpSpPr>
            <p:grpSpPr>
              <a:xfrm>
                <a:off x="4795211" y="5247649"/>
                <a:ext cx="168337" cy="48878"/>
                <a:chOff x="2918786" y="3871286"/>
                <a:chExt cx="168337" cy="48878"/>
              </a:xfrm>
            </p:grpSpPr>
            <p:sp>
              <p:nvSpPr>
                <p:cNvPr id="48" name="타원 47"/>
                <p:cNvSpPr/>
                <p:nvPr/>
              </p:nvSpPr>
              <p:spPr>
                <a:xfrm>
                  <a:off x="2918786" y="387128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타원 48"/>
                <p:cNvSpPr/>
                <p:nvPr/>
              </p:nvSpPr>
              <p:spPr>
                <a:xfrm>
                  <a:off x="3038245" y="387128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2" name="그룹 11"/>
            <p:cNvGrpSpPr/>
            <p:nvPr/>
          </p:nvGrpSpPr>
          <p:grpSpPr>
            <a:xfrm>
              <a:off x="7016847" y="4164824"/>
              <a:ext cx="640049" cy="640049"/>
              <a:chOff x="6850564" y="4743481"/>
              <a:chExt cx="640049" cy="640049"/>
            </a:xfrm>
          </p:grpSpPr>
          <p:sp>
            <p:nvSpPr>
              <p:cNvPr id="42" name="포인트가 5개인 별 41"/>
              <p:cNvSpPr/>
              <p:nvPr/>
            </p:nvSpPr>
            <p:spPr>
              <a:xfrm>
                <a:off x="6850564" y="4743481"/>
                <a:ext cx="640049" cy="640049"/>
              </a:xfrm>
              <a:prstGeom prst="star5">
                <a:avLst>
                  <a:gd name="adj" fmla="val 27892"/>
                  <a:gd name="hf" fmla="val 105146"/>
                  <a:gd name="vf" fmla="val 110557"/>
                </a:avLst>
              </a:prstGeom>
              <a:ln w="57150">
                <a:solidFill>
                  <a:srgbClr val="FFE5FA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3" name="그룹 42"/>
              <p:cNvGrpSpPr/>
              <p:nvPr/>
            </p:nvGrpSpPr>
            <p:grpSpPr>
              <a:xfrm>
                <a:off x="7089858" y="5025841"/>
                <a:ext cx="168337" cy="48878"/>
                <a:chOff x="3177866" y="3901766"/>
                <a:chExt cx="168337" cy="48878"/>
              </a:xfrm>
            </p:grpSpPr>
            <p:sp>
              <p:nvSpPr>
                <p:cNvPr id="44" name="타원 43"/>
                <p:cNvSpPr/>
                <p:nvPr/>
              </p:nvSpPr>
              <p:spPr>
                <a:xfrm>
                  <a:off x="3177866" y="390176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타원 44"/>
                <p:cNvSpPr/>
                <p:nvPr/>
              </p:nvSpPr>
              <p:spPr>
                <a:xfrm>
                  <a:off x="3297325" y="390176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3" name="달 12"/>
            <p:cNvSpPr/>
            <p:nvPr/>
          </p:nvSpPr>
          <p:spPr>
            <a:xfrm rot="2700000" flipH="1">
              <a:off x="5241565" y="5590431"/>
              <a:ext cx="482899" cy="914400"/>
            </a:xfrm>
            <a:prstGeom prst="mo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/>
            <p:cNvCxnSpPr>
              <a:stCxn id="53" idx="4"/>
              <a:endCxn id="13" idx="0"/>
            </p:cNvCxnSpPr>
            <p:nvPr/>
          </p:nvCxnSpPr>
          <p:spPr>
            <a:xfrm flipH="1">
              <a:off x="5635573" y="5109419"/>
              <a:ext cx="1121" cy="4441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>
              <a:stCxn id="55" idx="3"/>
              <a:endCxn id="38" idx="0"/>
            </p:cNvCxnSpPr>
            <p:nvPr/>
          </p:nvCxnSpPr>
          <p:spPr>
            <a:xfrm>
              <a:off x="6129973" y="4939938"/>
              <a:ext cx="7992" cy="2628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그룹 16"/>
            <p:cNvGrpSpPr/>
            <p:nvPr/>
          </p:nvGrpSpPr>
          <p:grpSpPr>
            <a:xfrm>
              <a:off x="5817940" y="5202747"/>
              <a:ext cx="640049" cy="640049"/>
              <a:chOff x="7127273" y="5849651"/>
              <a:chExt cx="640049" cy="640049"/>
            </a:xfrm>
          </p:grpSpPr>
          <p:sp>
            <p:nvSpPr>
              <p:cNvPr id="38" name="포인트가 5개인 별 37"/>
              <p:cNvSpPr/>
              <p:nvPr/>
            </p:nvSpPr>
            <p:spPr>
              <a:xfrm>
                <a:off x="7127273" y="5849651"/>
                <a:ext cx="640049" cy="640049"/>
              </a:xfrm>
              <a:prstGeom prst="star5">
                <a:avLst>
                  <a:gd name="adj" fmla="val 27892"/>
                  <a:gd name="hf" fmla="val 105146"/>
                  <a:gd name="vf" fmla="val 110557"/>
                </a:avLst>
              </a:prstGeom>
              <a:ln w="57150"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9" name="그룹 38"/>
              <p:cNvGrpSpPr/>
              <p:nvPr/>
            </p:nvGrpSpPr>
            <p:grpSpPr>
              <a:xfrm>
                <a:off x="7363128" y="6145236"/>
                <a:ext cx="168337" cy="48878"/>
                <a:chOff x="6983178" y="4623672"/>
                <a:chExt cx="168337" cy="48878"/>
              </a:xfrm>
            </p:grpSpPr>
            <p:sp>
              <p:nvSpPr>
                <p:cNvPr id="40" name="타원 39"/>
                <p:cNvSpPr/>
                <p:nvPr/>
              </p:nvSpPr>
              <p:spPr>
                <a:xfrm>
                  <a:off x="6983178" y="4623672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타원 40"/>
                <p:cNvSpPr/>
                <p:nvPr/>
              </p:nvSpPr>
              <p:spPr>
                <a:xfrm>
                  <a:off x="7102637" y="4623672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cxnSp>
          <p:nvCxnSpPr>
            <p:cNvPr id="18" name="직선 연결선 17"/>
            <p:cNvCxnSpPr>
              <a:stCxn id="55" idx="5"/>
              <a:endCxn id="34" idx="0"/>
            </p:cNvCxnSpPr>
            <p:nvPr/>
          </p:nvCxnSpPr>
          <p:spPr>
            <a:xfrm>
              <a:off x="6960567" y="4939938"/>
              <a:ext cx="15529" cy="69270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9" name="그룹 18"/>
            <p:cNvGrpSpPr/>
            <p:nvPr/>
          </p:nvGrpSpPr>
          <p:grpSpPr>
            <a:xfrm>
              <a:off x="6656071" y="5632645"/>
              <a:ext cx="640049" cy="640049"/>
              <a:chOff x="7127273" y="5849651"/>
              <a:chExt cx="640049" cy="640049"/>
            </a:xfrm>
          </p:grpSpPr>
          <p:sp>
            <p:nvSpPr>
              <p:cNvPr id="34" name="포인트가 5개인 별 33"/>
              <p:cNvSpPr/>
              <p:nvPr/>
            </p:nvSpPr>
            <p:spPr>
              <a:xfrm>
                <a:off x="7127273" y="5849651"/>
                <a:ext cx="640049" cy="640049"/>
              </a:xfrm>
              <a:prstGeom prst="star5">
                <a:avLst>
                  <a:gd name="adj" fmla="val 27892"/>
                  <a:gd name="hf" fmla="val 105146"/>
                  <a:gd name="vf" fmla="val 110557"/>
                </a:avLst>
              </a:prstGeom>
              <a:ln w="57150"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5" name="그룹 34"/>
              <p:cNvGrpSpPr/>
              <p:nvPr/>
            </p:nvGrpSpPr>
            <p:grpSpPr>
              <a:xfrm>
                <a:off x="7363128" y="6145236"/>
                <a:ext cx="168337" cy="48878"/>
                <a:chOff x="6983178" y="4623672"/>
                <a:chExt cx="168337" cy="48878"/>
              </a:xfrm>
            </p:grpSpPr>
            <p:sp>
              <p:nvSpPr>
                <p:cNvPr id="36" name="타원 35"/>
                <p:cNvSpPr/>
                <p:nvPr/>
              </p:nvSpPr>
              <p:spPr>
                <a:xfrm>
                  <a:off x="6983178" y="4623672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타원 36"/>
                <p:cNvSpPr/>
                <p:nvPr/>
              </p:nvSpPr>
              <p:spPr>
                <a:xfrm>
                  <a:off x="7102637" y="4623672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0" name="타원 19"/>
            <p:cNvSpPr/>
            <p:nvPr/>
          </p:nvSpPr>
          <p:spPr>
            <a:xfrm>
              <a:off x="5679448" y="3585410"/>
              <a:ext cx="145273" cy="1546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6320794" y="3586460"/>
              <a:ext cx="145273" cy="1546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5802233" y="3716318"/>
              <a:ext cx="90203" cy="960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6443579" y="3717368"/>
              <a:ext cx="90203" cy="960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5708800" y="3954663"/>
              <a:ext cx="890960" cy="397987"/>
              <a:chOff x="5504417" y="4054951"/>
              <a:chExt cx="890960" cy="397987"/>
            </a:xfrm>
          </p:grpSpPr>
          <p:sp>
            <p:nvSpPr>
              <p:cNvPr id="31" name="막힌 원호 30"/>
              <p:cNvSpPr/>
              <p:nvPr/>
            </p:nvSpPr>
            <p:spPr>
              <a:xfrm rot="10800000">
                <a:off x="5526986" y="4054951"/>
                <a:ext cx="831273" cy="397987"/>
              </a:xfrm>
              <a:prstGeom prst="blockArc">
                <a:avLst>
                  <a:gd name="adj1" fmla="val 11772760"/>
                  <a:gd name="adj2" fmla="val 20484046"/>
                  <a:gd name="adj3" fmla="val 7551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막힌 원호 31"/>
              <p:cNvSpPr/>
              <p:nvPr/>
            </p:nvSpPr>
            <p:spPr>
              <a:xfrm rot="7119199">
                <a:off x="5490930" y="4276663"/>
                <a:ext cx="155935" cy="128961"/>
              </a:xfrm>
              <a:prstGeom prst="blockArc">
                <a:avLst>
                  <a:gd name="adj1" fmla="val 12556315"/>
                  <a:gd name="adj2" fmla="val 19838946"/>
                  <a:gd name="adj3" fmla="val 15100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막힌 원호 32"/>
              <p:cNvSpPr/>
              <p:nvPr/>
            </p:nvSpPr>
            <p:spPr>
              <a:xfrm rot="14400000">
                <a:off x="6252929" y="4257614"/>
                <a:ext cx="155935" cy="128961"/>
              </a:xfrm>
              <a:prstGeom prst="blockArc">
                <a:avLst>
                  <a:gd name="adj1" fmla="val 12556315"/>
                  <a:gd name="adj2" fmla="val 19838946"/>
                  <a:gd name="adj3" fmla="val 15100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타원 25"/>
            <p:cNvSpPr/>
            <p:nvPr/>
          </p:nvSpPr>
          <p:spPr>
            <a:xfrm rot="2700000">
              <a:off x="5571432" y="3775624"/>
              <a:ext cx="181022" cy="113144"/>
            </a:xfrm>
            <a:prstGeom prst="ellipse">
              <a:avLst/>
            </a:prstGeom>
            <a:solidFill>
              <a:srgbClr val="FBA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 rot="18900000">
              <a:off x="6502502" y="3775624"/>
              <a:ext cx="181022" cy="113144"/>
            </a:xfrm>
            <a:prstGeom prst="ellipse">
              <a:avLst/>
            </a:prstGeom>
            <a:solidFill>
              <a:srgbClr val="FBA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5149823" y="3767840"/>
              <a:ext cx="571684" cy="55372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6531524" y="3767840"/>
              <a:ext cx="571684" cy="55372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위로 구부러진 화살표 2"/>
          <p:cNvSpPr/>
          <p:nvPr/>
        </p:nvSpPr>
        <p:spPr>
          <a:xfrm>
            <a:off x="6987105" y="2819686"/>
            <a:ext cx="1833045" cy="49199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098" name="Picture 2" descr="ë°ëê³¼ ëê·¸ë¤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355" y="5009981"/>
            <a:ext cx="1626425" cy="17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오른쪽 화살표 70"/>
          <p:cNvSpPr/>
          <p:nvPr/>
        </p:nvSpPr>
        <p:spPr>
          <a:xfrm>
            <a:off x="7899936" y="5147258"/>
            <a:ext cx="368651" cy="989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Picture 2" descr="ë°ëê³¼ ëê·¸ë¤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368" y="5003244"/>
            <a:ext cx="1626425" cy="17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자유형 71"/>
          <p:cNvSpPr/>
          <p:nvPr/>
        </p:nvSpPr>
        <p:spPr>
          <a:xfrm>
            <a:off x="9372600" y="4837547"/>
            <a:ext cx="1581150" cy="782203"/>
          </a:xfrm>
          <a:custGeom>
            <a:avLst/>
            <a:gdLst>
              <a:gd name="connsiteX0" fmla="*/ 0 w 2381250"/>
              <a:gd name="connsiteY0" fmla="*/ 744103 h 782203"/>
              <a:gd name="connsiteX1" fmla="*/ 38100 w 2381250"/>
              <a:gd name="connsiteY1" fmla="*/ 696478 h 782203"/>
              <a:gd name="connsiteX2" fmla="*/ 47625 w 2381250"/>
              <a:gd name="connsiteY2" fmla="*/ 667903 h 782203"/>
              <a:gd name="connsiteX3" fmla="*/ 76200 w 2381250"/>
              <a:gd name="connsiteY3" fmla="*/ 639328 h 782203"/>
              <a:gd name="connsiteX4" fmla="*/ 104775 w 2381250"/>
              <a:gd name="connsiteY4" fmla="*/ 620278 h 782203"/>
              <a:gd name="connsiteX5" fmla="*/ 180975 w 2381250"/>
              <a:gd name="connsiteY5" fmla="*/ 601228 h 782203"/>
              <a:gd name="connsiteX6" fmla="*/ 295275 w 2381250"/>
              <a:gd name="connsiteY6" fmla="*/ 582178 h 782203"/>
              <a:gd name="connsiteX7" fmla="*/ 476250 w 2381250"/>
              <a:gd name="connsiteY7" fmla="*/ 591703 h 782203"/>
              <a:gd name="connsiteX8" fmla="*/ 523875 w 2381250"/>
              <a:gd name="connsiteY8" fmla="*/ 677428 h 782203"/>
              <a:gd name="connsiteX9" fmla="*/ 533400 w 2381250"/>
              <a:gd name="connsiteY9" fmla="*/ 706003 h 782203"/>
              <a:gd name="connsiteX10" fmla="*/ 523875 w 2381250"/>
              <a:gd name="connsiteY10" fmla="*/ 772678 h 782203"/>
              <a:gd name="connsiteX11" fmla="*/ 495300 w 2381250"/>
              <a:gd name="connsiteY11" fmla="*/ 782203 h 782203"/>
              <a:gd name="connsiteX12" fmla="*/ 438150 w 2381250"/>
              <a:gd name="connsiteY12" fmla="*/ 772678 h 782203"/>
              <a:gd name="connsiteX13" fmla="*/ 409575 w 2381250"/>
              <a:gd name="connsiteY13" fmla="*/ 715528 h 782203"/>
              <a:gd name="connsiteX14" fmla="*/ 390525 w 2381250"/>
              <a:gd name="connsiteY14" fmla="*/ 686953 h 782203"/>
              <a:gd name="connsiteX15" fmla="*/ 400050 w 2381250"/>
              <a:gd name="connsiteY15" fmla="*/ 534553 h 782203"/>
              <a:gd name="connsiteX16" fmla="*/ 457200 w 2381250"/>
              <a:gd name="connsiteY16" fmla="*/ 496453 h 782203"/>
              <a:gd name="connsiteX17" fmla="*/ 504825 w 2381250"/>
              <a:gd name="connsiteY17" fmla="*/ 486928 h 782203"/>
              <a:gd name="connsiteX18" fmla="*/ 533400 w 2381250"/>
              <a:gd name="connsiteY18" fmla="*/ 477403 h 782203"/>
              <a:gd name="connsiteX19" fmla="*/ 571500 w 2381250"/>
              <a:gd name="connsiteY19" fmla="*/ 467878 h 782203"/>
              <a:gd name="connsiteX20" fmla="*/ 828675 w 2381250"/>
              <a:gd name="connsiteY20" fmla="*/ 477403 h 782203"/>
              <a:gd name="connsiteX21" fmla="*/ 857250 w 2381250"/>
              <a:gd name="connsiteY21" fmla="*/ 505978 h 782203"/>
              <a:gd name="connsiteX22" fmla="*/ 885825 w 2381250"/>
              <a:gd name="connsiteY22" fmla="*/ 563128 h 782203"/>
              <a:gd name="connsiteX23" fmla="*/ 914400 w 2381250"/>
              <a:gd name="connsiteY23" fmla="*/ 620278 h 782203"/>
              <a:gd name="connsiteX24" fmla="*/ 876300 w 2381250"/>
              <a:gd name="connsiteY24" fmla="*/ 639328 h 782203"/>
              <a:gd name="connsiteX25" fmla="*/ 857250 w 2381250"/>
              <a:gd name="connsiteY25" fmla="*/ 582178 h 782203"/>
              <a:gd name="connsiteX26" fmla="*/ 866775 w 2381250"/>
              <a:gd name="connsiteY26" fmla="*/ 515503 h 782203"/>
              <a:gd name="connsiteX27" fmla="*/ 885825 w 2381250"/>
              <a:gd name="connsiteY27" fmla="*/ 486928 h 782203"/>
              <a:gd name="connsiteX28" fmla="*/ 952500 w 2381250"/>
              <a:gd name="connsiteY28" fmla="*/ 429778 h 782203"/>
              <a:gd name="connsiteX29" fmla="*/ 990600 w 2381250"/>
              <a:gd name="connsiteY29" fmla="*/ 410728 h 782203"/>
              <a:gd name="connsiteX30" fmla="*/ 1038225 w 2381250"/>
              <a:gd name="connsiteY30" fmla="*/ 401203 h 782203"/>
              <a:gd name="connsiteX31" fmla="*/ 1066800 w 2381250"/>
              <a:gd name="connsiteY31" fmla="*/ 382153 h 782203"/>
              <a:gd name="connsiteX32" fmla="*/ 1266825 w 2381250"/>
              <a:gd name="connsiteY32" fmla="*/ 382153 h 782203"/>
              <a:gd name="connsiteX33" fmla="*/ 1295400 w 2381250"/>
              <a:gd name="connsiteY33" fmla="*/ 401203 h 782203"/>
              <a:gd name="connsiteX34" fmla="*/ 1323975 w 2381250"/>
              <a:gd name="connsiteY34" fmla="*/ 410728 h 782203"/>
              <a:gd name="connsiteX35" fmla="*/ 1333500 w 2381250"/>
              <a:gd name="connsiteY35" fmla="*/ 439303 h 782203"/>
              <a:gd name="connsiteX36" fmla="*/ 1362075 w 2381250"/>
              <a:gd name="connsiteY36" fmla="*/ 477403 h 782203"/>
              <a:gd name="connsiteX37" fmla="*/ 1381125 w 2381250"/>
              <a:gd name="connsiteY37" fmla="*/ 505978 h 782203"/>
              <a:gd name="connsiteX38" fmla="*/ 1400175 w 2381250"/>
              <a:gd name="connsiteY38" fmla="*/ 563128 h 782203"/>
              <a:gd name="connsiteX39" fmla="*/ 1362075 w 2381250"/>
              <a:gd name="connsiteY39" fmla="*/ 591703 h 782203"/>
              <a:gd name="connsiteX40" fmla="*/ 1343025 w 2381250"/>
              <a:gd name="connsiteY40" fmla="*/ 534553 h 782203"/>
              <a:gd name="connsiteX41" fmla="*/ 1352550 w 2381250"/>
              <a:gd name="connsiteY41" fmla="*/ 458353 h 782203"/>
              <a:gd name="connsiteX42" fmla="*/ 1409700 w 2381250"/>
              <a:gd name="connsiteY42" fmla="*/ 420253 h 782203"/>
              <a:gd name="connsiteX43" fmla="*/ 1514475 w 2381250"/>
              <a:gd name="connsiteY43" fmla="*/ 401203 h 782203"/>
              <a:gd name="connsiteX44" fmla="*/ 1543050 w 2381250"/>
              <a:gd name="connsiteY44" fmla="*/ 391678 h 782203"/>
              <a:gd name="connsiteX45" fmla="*/ 1790700 w 2381250"/>
              <a:gd name="connsiteY45" fmla="*/ 391678 h 782203"/>
              <a:gd name="connsiteX46" fmla="*/ 1847850 w 2381250"/>
              <a:gd name="connsiteY46" fmla="*/ 429778 h 782203"/>
              <a:gd name="connsiteX47" fmla="*/ 1857375 w 2381250"/>
              <a:gd name="connsiteY47" fmla="*/ 458353 h 782203"/>
              <a:gd name="connsiteX48" fmla="*/ 1885950 w 2381250"/>
              <a:gd name="connsiteY48" fmla="*/ 486928 h 782203"/>
              <a:gd name="connsiteX49" fmla="*/ 1914525 w 2381250"/>
              <a:gd name="connsiteY49" fmla="*/ 544078 h 782203"/>
              <a:gd name="connsiteX50" fmla="*/ 1885950 w 2381250"/>
              <a:gd name="connsiteY50" fmla="*/ 563128 h 782203"/>
              <a:gd name="connsiteX51" fmla="*/ 1790700 w 2381250"/>
              <a:gd name="connsiteY51" fmla="*/ 534553 h 782203"/>
              <a:gd name="connsiteX52" fmla="*/ 1790700 w 2381250"/>
              <a:gd name="connsiteY52" fmla="*/ 439303 h 782203"/>
              <a:gd name="connsiteX53" fmla="*/ 1828800 w 2381250"/>
              <a:gd name="connsiteY53" fmla="*/ 401203 h 782203"/>
              <a:gd name="connsiteX54" fmla="*/ 1838325 w 2381250"/>
              <a:gd name="connsiteY54" fmla="*/ 372628 h 782203"/>
              <a:gd name="connsiteX55" fmla="*/ 1866900 w 2381250"/>
              <a:gd name="connsiteY55" fmla="*/ 353578 h 782203"/>
              <a:gd name="connsiteX56" fmla="*/ 1905000 w 2381250"/>
              <a:gd name="connsiteY56" fmla="*/ 325003 h 782203"/>
              <a:gd name="connsiteX57" fmla="*/ 1933575 w 2381250"/>
              <a:gd name="connsiteY57" fmla="*/ 305953 h 782203"/>
              <a:gd name="connsiteX58" fmla="*/ 1962150 w 2381250"/>
              <a:gd name="connsiteY58" fmla="*/ 277378 h 782203"/>
              <a:gd name="connsiteX59" fmla="*/ 2047875 w 2381250"/>
              <a:gd name="connsiteY59" fmla="*/ 201178 h 782203"/>
              <a:gd name="connsiteX60" fmla="*/ 2066925 w 2381250"/>
              <a:gd name="connsiteY60" fmla="*/ 163078 h 782203"/>
              <a:gd name="connsiteX61" fmla="*/ 2152650 w 2381250"/>
              <a:gd name="connsiteY61" fmla="*/ 96403 h 782203"/>
              <a:gd name="connsiteX62" fmla="*/ 2209800 w 2381250"/>
              <a:gd name="connsiteY62" fmla="*/ 77353 h 782203"/>
              <a:gd name="connsiteX63" fmla="*/ 2295525 w 2381250"/>
              <a:gd name="connsiteY63" fmla="*/ 58303 h 782203"/>
              <a:gd name="connsiteX64" fmla="*/ 2352675 w 2381250"/>
              <a:gd name="connsiteY64" fmla="*/ 39253 h 782203"/>
              <a:gd name="connsiteX65" fmla="*/ 2295525 w 2381250"/>
              <a:gd name="connsiteY65" fmla="*/ 1153 h 782203"/>
              <a:gd name="connsiteX66" fmla="*/ 2324100 w 2381250"/>
              <a:gd name="connsiteY66" fmla="*/ 20203 h 782203"/>
              <a:gd name="connsiteX67" fmla="*/ 2352675 w 2381250"/>
              <a:gd name="connsiteY67" fmla="*/ 29728 h 782203"/>
              <a:gd name="connsiteX68" fmla="*/ 2371725 w 2381250"/>
              <a:gd name="connsiteY68" fmla="*/ 58303 h 782203"/>
              <a:gd name="connsiteX69" fmla="*/ 2362200 w 2381250"/>
              <a:gd name="connsiteY69" fmla="*/ 134503 h 782203"/>
              <a:gd name="connsiteX70" fmla="*/ 2371725 w 2381250"/>
              <a:gd name="connsiteY70" fmla="*/ 105928 h 782203"/>
              <a:gd name="connsiteX71" fmla="*/ 2381250 w 2381250"/>
              <a:gd name="connsiteY71" fmla="*/ 77353 h 782203"/>
              <a:gd name="connsiteX72" fmla="*/ 2381250 w 2381250"/>
              <a:gd name="connsiteY72" fmla="*/ 48778 h 782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2381250" h="782203">
                <a:moveTo>
                  <a:pt x="0" y="744103"/>
                </a:moveTo>
                <a:cubicBezTo>
                  <a:pt x="12700" y="728228"/>
                  <a:pt x="27325" y="713718"/>
                  <a:pt x="38100" y="696478"/>
                </a:cubicBezTo>
                <a:cubicBezTo>
                  <a:pt x="43421" y="687964"/>
                  <a:pt x="42056" y="676257"/>
                  <a:pt x="47625" y="667903"/>
                </a:cubicBezTo>
                <a:cubicBezTo>
                  <a:pt x="55097" y="656695"/>
                  <a:pt x="65852" y="647952"/>
                  <a:pt x="76200" y="639328"/>
                </a:cubicBezTo>
                <a:cubicBezTo>
                  <a:pt x="84994" y="631999"/>
                  <a:pt x="94536" y="625398"/>
                  <a:pt x="104775" y="620278"/>
                </a:cubicBezTo>
                <a:cubicBezTo>
                  <a:pt x="125200" y="610066"/>
                  <a:pt x="161412" y="605575"/>
                  <a:pt x="180975" y="601228"/>
                </a:cubicBezTo>
                <a:cubicBezTo>
                  <a:pt x="261889" y="583247"/>
                  <a:pt x="170926" y="597722"/>
                  <a:pt x="295275" y="582178"/>
                </a:cubicBezTo>
                <a:cubicBezTo>
                  <a:pt x="355600" y="585353"/>
                  <a:pt x="416816" y="580897"/>
                  <a:pt x="476250" y="591703"/>
                </a:cubicBezTo>
                <a:cubicBezTo>
                  <a:pt x="506606" y="597222"/>
                  <a:pt x="519077" y="663035"/>
                  <a:pt x="523875" y="677428"/>
                </a:cubicBezTo>
                <a:lnTo>
                  <a:pt x="533400" y="706003"/>
                </a:lnTo>
                <a:cubicBezTo>
                  <a:pt x="530225" y="728228"/>
                  <a:pt x="533915" y="752598"/>
                  <a:pt x="523875" y="772678"/>
                </a:cubicBezTo>
                <a:cubicBezTo>
                  <a:pt x="519385" y="781658"/>
                  <a:pt x="505340" y="782203"/>
                  <a:pt x="495300" y="782203"/>
                </a:cubicBezTo>
                <a:cubicBezTo>
                  <a:pt x="475987" y="782203"/>
                  <a:pt x="457200" y="775853"/>
                  <a:pt x="438150" y="772678"/>
                </a:cubicBezTo>
                <a:cubicBezTo>
                  <a:pt x="383555" y="690786"/>
                  <a:pt x="449010" y="794398"/>
                  <a:pt x="409575" y="715528"/>
                </a:cubicBezTo>
                <a:cubicBezTo>
                  <a:pt x="404455" y="705289"/>
                  <a:pt x="396875" y="696478"/>
                  <a:pt x="390525" y="686953"/>
                </a:cubicBezTo>
                <a:cubicBezTo>
                  <a:pt x="393700" y="636153"/>
                  <a:pt x="383235" y="582595"/>
                  <a:pt x="400050" y="534553"/>
                </a:cubicBezTo>
                <a:cubicBezTo>
                  <a:pt x="407613" y="512943"/>
                  <a:pt x="434749" y="500943"/>
                  <a:pt x="457200" y="496453"/>
                </a:cubicBezTo>
                <a:cubicBezTo>
                  <a:pt x="473075" y="493278"/>
                  <a:pt x="489119" y="490855"/>
                  <a:pt x="504825" y="486928"/>
                </a:cubicBezTo>
                <a:cubicBezTo>
                  <a:pt x="514565" y="484493"/>
                  <a:pt x="523746" y="480161"/>
                  <a:pt x="533400" y="477403"/>
                </a:cubicBezTo>
                <a:cubicBezTo>
                  <a:pt x="545987" y="473807"/>
                  <a:pt x="558800" y="471053"/>
                  <a:pt x="571500" y="467878"/>
                </a:cubicBezTo>
                <a:cubicBezTo>
                  <a:pt x="657225" y="471053"/>
                  <a:pt x="743644" y="466065"/>
                  <a:pt x="828675" y="477403"/>
                </a:cubicBezTo>
                <a:cubicBezTo>
                  <a:pt x="842027" y="479183"/>
                  <a:pt x="848626" y="495630"/>
                  <a:pt x="857250" y="505978"/>
                </a:cubicBezTo>
                <a:cubicBezTo>
                  <a:pt x="891372" y="546924"/>
                  <a:pt x="864346" y="520170"/>
                  <a:pt x="885825" y="563128"/>
                </a:cubicBezTo>
                <a:cubicBezTo>
                  <a:pt x="922754" y="636986"/>
                  <a:pt x="890459" y="548454"/>
                  <a:pt x="914400" y="620278"/>
                </a:cubicBezTo>
                <a:cubicBezTo>
                  <a:pt x="910936" y="630669"/>
                  <a:pt x="905164" y="679737"/>
                  <a:pt x="876300" y="639328"/>
                </a:cubicBezTo>
                <a:cubicBezTo>
                  <a:pt x="864628" y="622988"/>
                  <a:pt x="857250" y="582178"/>
                  <a:pt x="857250" y="582178"/>
                </a:cubicBezTo>
                <a:cubicBezTo>
                  <a:pt x="860425" y="559953"/>
                  <a:pt x="860324" y="537007"/>
                  <a:pt x="866775" y="515503"/>
                </a:cubicBezTo>
                <a:cubicBezTo>
                  <a:pt x="870064" y="504538"/>
                  <a:pt x="878375" y="495620"/>
                  <a:pt x="885825" y="486928"/>
                </a:cubicBezTo>
                <a:cubicBezTo>
                  <a:pt x="908161" y="460870"/>
                  <a:pt x="924188" y="445956"/>
                  <a:pt x="952500" y="429778"/>
                </a:cubicBezTo>
                <a:cubicBezTo>
                  <a:pt x="964828" y="422733"/>
                  <a:pt x="977130" y="415218"/>
                  <a:pt x="990600" y="410728"/>
                </a:cubicBezTo>
                <a:cubicBezTo>
                  <a:pt x="1005959" y="405608"/>
                  <a:pt x="1022350" y="404378"/>
                  <a:pt x="1038225" y="401203"/>
                </a:cubicBezTo>
                <a:cubicBezTo>
                  <a:pt x="1047750" y="394853"/>
                  <a:pt x="1056561" y="387273"/>
                  <a:pt x="1066800" y="382153"/>
                </a:cubicBezTo>
                <a:cubicBezTo>
                  <a:pt x="1124813" y="353146"/>
                  <a:pt x="1227090" y="379945"/>
                  <a:pt x="1266825" y="382153"/>
                </a:cubicBezTo>
                <a:cubicBezTo>
                  <a:pt x="1276350" y="388503"/>
                  <a:pt x="1285161" y="396083"/>
                  <a:pt x="1295400" y="401203"/>
                </a:cubicBezTo>
                <a:cubicBezTo>
                  <a:pt x="1304380" y="405693"/>
                  <a:pt x="1316875" y="403628"/>
                  <a:pt x="1323975" y="410728"/>
                </a:cubicBezTo>
                <a:cubicBezTo>
                  <a:pt x="1331075" y="417828"/>
                  <a:pt x="1328519" y="430586"/>
                  <a:pt x="1333500" y="439303"/>
                </a:cubicBezTo>
                <a:cubicBezTo>
                  <a:pt x="1341376" y="453086"/>
                  <a:pt x="1352848" y="464485"/>
                  <a:pt x="1362075" y="477403"/>
                </a:cubicBezTo>
                <a:cubicBezTo>
                  <a:pt x="1368729" y="486718"/>
                  <a:pt x="1376476" y="495517"/>
                  <a:pt x="1381125" y="505978"/>
                </a:cubicBezTo>
                <a:cubicBezTo>
                  <a:pt x="1389280" y="524328"/>
                  <a:pt x="1400175" y="563128"/>
                  <a:pt x="1400175" y="563128"/>
                </a:cubicBezTo>
                <a:cubicBezTo>
                  <a:pt x="1398773" y="568737"/>
                  <a:pt x="1394971" y="637758"/>
                  <a:pt x="1362075" y="591703"/>
                </a:cubicBezTo>
                <a:cubicBezTo>
                  <a:pt x="1350403" y="575363"/>
                  <a:pt x="1343025" y="534553"/>
                  <a:pt x="1343025" y="534553"/>
                </a:cubicBezTo>
                <a:cubicBezTo>
                  <a:pt x="1346200" y="509153"/>
                  <a:pt x="1345815" y="483049"/>
                  <a:pt x="1352550" y="458353"/>
                </a:cubicBezTo>
                <a:cubicBezTo>
                  <a:pt x="1362454" y="422037"/>
                  <a:pt x="1379256" y="428951"/>
                  <a:pt x="1409700" y="420253"/>
                </a:cubicBezTo>
                <a:cubicBezTo>
                  <a:pt x="1478221" y="400676"/>
                  <a:pt x="1388382" y="416965"/>
                  <a:pt x="1514475" y="401203"/>
                </a:cubicBezTo>
                <a:cubicBezTo>
                  <a:pt x="1524000" y="398028"/>
                  <a:pt x="1533146" y="393329"/>
                  <a:pt x="1543050" y="391678"/>
                </a:cubicBezTo>
                <a:cubicBezTo>
                  <a:pt x="1648152" y="374161"/>
                  <a:pt x="1664691" y="384266"/>
                  <a:pt x="1790700" y="391678"/>
                </a:cubicBezTo>
                <a:cubicBezTo>
                  <a:pt x="1809750" y="404378"/>
                  <a:pt x="1840610" y="408058"/>
                  <a:pt x="1847850" y="429778"/>
                </a:cubicBezTo>
                <a:cubicBezTo>
                  <a:pt x="1851025" y="439303"/>
                  <a:pt x="1851806" y="449999"/>
                  <a:pt x="1857375" y="458353"/>
                </a:cubicBezTo>
                <a:cubicBezTo>
                  <a:pt x="1864847" y="469561"/>
                  <a:pt x="1877326" y="476580"/>
                  <a:pt x="1885950" y="486928"/>
                </a:cubicBezTo>
                <a:cubicBezTo>
                  <a:pt x="1906466" y="511547"/>
                  <a:pt x="1904979" y="515439"/>
                  <a:pt x="1914525" y="544078"/>
                </a:cubicBezTo>
                <a:cubicBezTo>
                  <a:pt x="1905000" y="550428"/>
                  <a:pt x="1897341" y="561989"/>
                  <a:pt x="1885950" y="563128"/>
                </a:cubicBezTo>
                <a:cubicBezTo>
                  <a:pt x="1832653" y="568458"/>
                  <a:pt x="1825355" y="557656"/>
                  <a:pt x="1790700" y="534553"/>
                </a:cubicBezTo>
                <a:cubicBezTo>
                  <a:pt x="1778594" y="498234"/>
                  <a:pt x="1769652" y="485608"/>
                  <a:pt x="1790700" y="439303"/>
                </a:cubicBezTo>
                <a:cubicBezTo>
                  <a:pt x="1798132" y="422952"/>
                  <a:pt x="1816100" y="413903"/>
                  <a:pt x="1828800" y="401203"/>
                </a:cubicBezTo>
                <a:cubicBezTo>
                  <a:pt x="1831975" y="391678"/>
                  <a:pt x="1832053" y="380468"/>
                  <a:pt x="1838325" y="372628"/>
                </a:cubicBezTo>
                <a:cubicBezTo>
                  <a:pt x="1845476" y="363689"/>
                  <a:pt x="1857585" y="360232"/>
                  <a:pt x="1866900" y="353578"/>
                </a:cubicBezTo>
                <a:cubicBezTo>
                  <a:pt x="1879818" y="344351"/>
                  <a:pt x="1892082" y="334230"/>
                  <a:pt x="1905000" y="325003"/>
                </a:cubicBezTo>
                <a:cubicBezTo>
                  <a:pt x="1914315" y="318349"/>
                  <a:pt x="1924781" y="313282"/>
                  <a:pt x="1933575" y="305953"/>
                </a:cubicBezTo>
                <a:cubicBezTo>
                  <a:pt x="1943923" y="297329"/>
                  <a:pt x="1951802" y="286002"/>
                  <a:pt x="1962150" y="277378"/>
                </a:cubicBezTo>
                <a:cubicBezTo>
                  <a:pt x="1996662" y="248618"/>
                  <a:pt x="2021411" y="254106"/>
                  <a:pt x="2047875" y="201178"/>
                </a:cubicBezTo>
                <a:cubicBezTo>
                  <a:pt x="2054225" y="188478"/>
                  <a:pt x="2058672" y="174632"/>
                  <a:pt x="2066925" y="163078"/>
                </a:cubicBezTo>
                <a:cubicBezTo>
                  <a:pt x="2082335" y="141505"/>
                  <a:pt x="2134186" y="102558"/>
                  <a:pt x="2152650" y="96403"/>
                </a:cubicBezTo>
                <a:cubicBezTo>
                  <a:pt x="2171700" y="90053"/>
                  <a:pt x="2190109" y="81291"/>
                  <a:pt x="2209800" y="77353"/>
                </a:cubicBezTo>
                <a:cubicBezTo>
                  <a:pt x="2236991" y="71915"/>
                  <a:pt x="2268622" y="66374"/>
                  <a:pt x="2295525" y="58303"/>
                </a:cubicBezTo>
                <a:cubicBezTo>
                  <a:pt x="2314759" y="52533"/>
                  <a:pt x="2352675" y="39253"/>
                  <a:pt x="2352675" y="39253"/>
                </a:cubicBezTo>
                <a:lnTo>
                  <a:pt x="2295525" y="1153"/>
                </a:lnTo>
                <a:cubicBezTo>
                  <a:pt x="2286000" y="-5197"/>
                  <a:pt x="2313240" y="16583"/>
                  <a:pt x="2324100" y="20203"/>
                </a:cubicBezTo>
                <a:lnTo>
                  <a:pt x="2352675" y="29728"/>
                </a:lnTo>
                <a:cubicBezTo>
                  <a:pt x="2359025" y="39253"/>
                  <a:pt x="2370689" y="46902"/>
                  <a:pt x="2371725" y="58303"/>
                </a:cubicBezTo>
                <a:cubicBezTo>
                  <a:pt x="2374043" y="83796"/>
                  <a:pt x="2354105" y="158787"/>
                  <a:pt x="2362200" y="134503"/>
                </a:cubicBezTo>
                <a:lnTo>
                  <a:pt x="2371725" y="105928"/>
                </a:lnTo>
                <a:cubicBezTo>
                  <a:pt x="2374900" y="96403"/>
                  <a:pt x="2381250" y="87393"/>
                  <a:pt x="2381250" y="77353"/>
                </a:cubicBezTo>
                <a:lnTo>
                  <a:pt x="2381250" y="48778"/>
                </a:lnTo>
              </a:path>
            </a:pathLst>
          </a:cu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5" t="9384" r="24293" b="39505"/>
          <a:stretch/>
        </p:blipFill>
        <p:spPr>
          <a:xfrm>
            <a:off x="11074724" y="4568314"/>
            <a:ext cx="1099769" cy="984761"/>
          </a:xfrm>
          <a:prstGeom prst="rect">
            <a:avLst/>
          </a:prstGeom>
        </p:spPr>
      </p:pic>
      <p:pic>
        <p:nvPicPr>
          <p:cNvPr id="70" name="Picture 12" descr="blowing clou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73621">
            <a:off x="6590701" y="4907363"/>
            <a:ext cx="1168080" cy="77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534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1862</TotalTime>
  <Words>251</Words>
  <Application>Microsoft Office PowerPoint</Application>
  <PresentationFormat>와이드스크린</PresentationFormat>
  <Paragraphs>37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4월 펫</dc:title>
  <dc:creator>안명선</dc:creator>
  <cp:lastModifiedBy>안명선</cp:lastModifiedBy>
  <cp:revision>324</cp:revision>
  <dcterms:created xsi:type="dcterms:W3CDTF">2018-11-13T08:00:44Z</dcterms:created>
  <dcterms:modified xsi:type="dcterms:W3CDTF">2019-02-20T07:41:23Z</dcterms:modified>
</cp:coreProperties>
</file>